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4c05568f4f48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c4f33e26d74018"/>
  </p:sldMasterIdLst>
  <p:sldIdLst>
    <p:sldId xmlns:r="http://schemas.openxmlformats.org/officeDocument/2006/relationships" id="256" r:id="Ra45c879804ae49f3"/>
    <p:sldId xmlns:r="http://schemas.openxmlformats.org/officeDocument/2006/relationships" id="257" r:id="Rd0de39c390104c80"/>
    <p:sldId xmlns:r="http://schemas.openxmlformats.org/officeDocument/2006/relationships" id="258" r:id="R217930bb4549479a"/>
    <p:sldId xmlns:r="http://schemas.openxmlformats.org/officeDocument/2006/relationships" id="259" r:id="R8da6a89e24c14dd5"/>
    <p:sldId xmlns:r="http://schemas.openxmlformats.org/officeDocument/2006/relationships" id="260" r:id="Ra314b0312ca845ae"/>
    <p:sldId xmlns:r="http://schemas.openxmlformats.org/officeDocument/2006/relationships" id="261" r:id="R4800731ff8b04eb0"/>
    <p:sldId xmlns:r="http://schemas.openxmlformats.org/officeDocument/2006/relationships" id="262" r:id="Ra67c0c0047bd43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4f33e26d74018" /><Relationship Type="http://schemas.openxmlformats.org/officeDocument/2006/relationships/slide" Target="/ppt/slides/slide1.xml" Id="Ra45c879804ae49f3" /><Relationship Type="http://schemas.openxmlformats.org/officeDocument/2006/relationships/slide" Target="/ppt/slides/slide2.xml" Id="Rd0de39c390104c80" /><Relationship Type="http://schemas.openxmlformats.org/officeDocument/2006/relationships/slide" Target="/ppt/slides/slide3.xml" Id="R217930bb4549479a" /><Relationship Type="http://schemas.openxmlformats.org/officeDocument/2006/relationships/slide" Target="/ppt/slides/slide4.xml" Id="R8da6a89e24c14dd5" /><Relationship Type="http://schemas.openxmlformats.org/officeDocument/2006/relationships/slide" Target="/ppt/slides/slide5.xml" Id="Ra314b0312ca845ae" /><Relationship Type="http://schemas.openxmlformats.org/officeDocument/2006/relationships/slide" Target="/ppt/slides/slide6.xml" Id="R4800731ff8b04eb0" /><Relationship Type="http://schemas.openxmlformats.org/officeDocument/2006/relationships/slide" Target="/ppt/slides/slide7.xml" Id="Ra67c0c0047bd43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9be9f094544e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bcbc22cb24f80" /><Relationship Type="http://schemas.openxmlformats.org/officeDocument/2006/relationships/theme" Target="/ppt/slideMasters/theme/theme1.xml" Id="R05f2b6d1ca8340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0bcbc22cb24f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01536052b42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abd9bac514b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a62019bb246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e32f41f2147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af54666494c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4b63fc7554c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12c34f50841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HESNES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464 225 000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693 471 000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INVEST AG (SELSKAP)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HESNES KAJA II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985 596 492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HOLDING AS</a:t>
            </a:r>
          </a:p>
        </p:txBody>
      </p:sp>
    </p:spTree>
  </p:cSld>
  <p:clrMapOvr>
    <a:masterClrMapping xmlns:a="http://schemas.openxmlformats.org/drawingml/2006/main"/>
  </p:clrMapOvr>
</p:sld>
</file>