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359eb08c8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ef935ef6b4029"/>
  </p:sldMasterIdLst>
  <p:sldIdLst>
    <p:sldId xmlns:r="http://schemas.openxmlformats.org/officeDocument/2006/relationships" id="256" r:id="Rece59b15670b4c15"/>
    <p:sldId xmlns:r="http://schemas.openxmlformats.org/officeDocument/2006/relationships" id="257" r:id="Rf16d42e11ee34f95"/>
    <p:sldId xmlns:r="http://schemas.openxmlformats.org/officeDocument/2006/relationships" id="258" r:id="R6a37bee7b7554712"/>
    <p:sldId xmlns:r="http://schemas.openxmlformats.org/officeDocument/2006/relationships" id="259" r:id="Rb8ce6dd0e6b44356"/>
    <p:sldId xmlns:r="http://schemas.openxmlformats.org/officeDocument/2006/relationships" id="260" r:id="Rb5a5d569a21d4ce6"/>
    <p:sldId xmlns:r="http://schemas.openxmlformats.org/officeDocument/2006/relationships" id="261" r:id="R1ccd45c0db564d90"/>
    <p:sldId xmlns:r="http://schemas.openxmlformats.org/officeDocument/2006/relationships" id="262" r:id="Rb011ca915606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ef935ef6b4029" /><Relationship Type="http://schemas.openxmlformats.org/officeDocument/2006/relationships/slide" Target="/ppt/slides/slide1.xml" Id="Rece59b15670b4c15" /><Relationship Type="http://schemas.openxmlformats.org/officeDocument/2006/relationships/slide" Target="/ppt/slides/slide2.xml" Id="Rf16d42e11ee34f95" /><Relationship Type="http://schemas.openxmlformats.org/officeDocument/2006/relationships/slide" Target="/ppt/slides/slide3.xml" Id="R6a37bee7b7554712" /><Relationship Type="http://schemas.openxmlformats.org/officeDocument/2006/relationships/slide" Target="/ppt/slides/slide4.xml" Id="Rb8ce6dd0e6b44356" /><Relationship Type="http://schemas.openxmlformats.org/officeDocument/2006/relationships/slide" Target="/ppt/slides/slide5.xml" Id="Rb5a5d569a21d4ce6" /><Relationship Type="http://schemas.openxmlformats.org/officeDocument/2006/relationships/slide" Target="/ppt/slides/slide6.xml" Id="R1ccd45c0db564d90" /><Relationship Type="http://schemas.openxmlformats.org/officeDocument/2006/relationships/slide" Target="/ppt/slides/slide7.xml" Id="Rb011ca915606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941024947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f6a41743d4a22" /><Relationship Type="http://schemas.openxmlformats.org/officeDocument/2006/relationships/theme" Target="/ppt/slideMasters/theme/theme1.xml" Id="R1a9dd3950b19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f6a41743d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1e64d3ac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961f38b174b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afe81f974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c38b5170f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6179cd43e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4e06581ce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560109cca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ØKONOMISERVICE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