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0721ae178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7be5b42274af4"/>
  </p:sldMasterIdLst>
  <p:sldIdLst>
    <p:sldId xmlns:r="http://schemas.openxmlformats.org/officeDocument/2006/relationships" id="256" r:id="R2849b9c2e4724aec"/>
    <p:sldId xmlns:r="http://schemas.openxmlformats.org/officeDocument/2006/relationships" id="257" r:id="R5858780124c24b69"/>
    <p:sldId xmlns:r="http://schemas.openxmlformats.org/officeDocument/2006/relationships" id="258" r:id="R76f00115585a474a"/>
    <p:sldId xmlns:r="http://schemas.openxmlformats.org/officeDocument/2006/relationships" id="259" r:id="R4727f2e2808e468f"/>
    <p:sldId xmlns:r="http://schemas.openxmlformats.org/officeDocument/2006/relationships" id="260" r:id="R7d87c0dee2644c51"/>
    <p:sldId xmlns:r="http://schemas.openxmlformats.org/officeDocument/2006/relationships" id="261" r:id="Ra970d38d852b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7be5b42274af4" /><Relationship Type="http://schemas.openxmlformats.org/officeDocument/2006/relationships/slide" Target="/ppt/slides/slide1.xml" Id="R2849b9c2e4724aec" /><Relationship Type="http://schemas.openxmlformats.org/officeDocument/2006/relationships/slide" Target="/ppt/slides/slide2.xml" Id="R5858780124c24b69" /><Relationship Type="http://schemas.openxmlformats.org/officeDocument/2006/relationships/slide" Target="/ppt/slides/slide3.xml" Id="R76f00115585a474a" /><Relationship Type="http://schemas.openxmlformats.org/officeDocument/2006/relationships/slide" Target="/ppt/slides/slide4.xml" Id="R4727f2e2808e468f" /><Relationship Type="http://schemas.openxmlformats.org/officeDocument/2006/relationships/slide" Target="/ppt/slides/slide5.xml" Id="R7d87c0dee2644c51" /><Relationship Type="http://schemas.openxmlformats.org/officeDocument/2006/relationships/slide" Target="/ppt/slides/slide6.xml" Id="Ra970d38d852b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8e1d7d71b49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f137b8ee34d45" /><Relationship Type="http://schemas.openxmlformats.org/officeDocument/2006/relationships/theme" Target="/ppt/slideMasters/theme/theme1.xml" Id="Ra52fa3980ab9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f137b8ee3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0ba0adbde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377e042b2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69dc70d5a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45739186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c1df4c5f0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7dd0fc647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BUTIKKDRIFT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03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985 654 018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