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f7968025ca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b6ef3aebb74093"/>
  </p:sldMasterIdLst>
  <p:sldIdLst>
    <p:sldId xmlns:r="http://schemas.openxmlformats.org/officeDocument/2006/relationships" id="256" r:id="R2d2d508a5e30484e"/>
    <p:sldId xmlns:r="http://schemas.openxmlformats.org/officeDocument/2006/relationships" id="257" r:id="R5254a64b2d774226"/>
    <p:sldId xmlns:r="http://schemas.openxmlformats.org/officeDocument/2006/relationships" id="258" r:id="R7e101e85acd04eab"/>
    <p:sldId xmlns:r="http://schemas.openxmlformats.org/officeDocument/2006/relationships" id="259" r:id="Ra604ebc785f6427c"/>
    <p:sldId xmlns:r="http://schemas.openxmlformats.org/officeDocument/2006/relationships" id="260" r:id="Ra7772dd0c5624d38"/>
    <p:sldId xmlns:r="http://schemas.openxmlformats.org/officeDocument/2006/relationships" id="261" r:id="R253781b66db540ec"/>
    <p:sldId xmlns:r="http://schemas.openxmlformats.org/officeDocument/2006/relationships" id="262" r:id="Recd0bcf4c204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6ef3aebb74093" /><Relationship Type="http://schemas.openxmlformats.org/officeDocument/2006/relationships/slide" Target="/ppt/slides/slide1.xml" Id="R2d2d508a5e30484e" /><Relationship Type="http://schemas.openxmlformats.org/officeDocument/2006/relationships/slide" Target="/ppt/slides/slide2.xml" Id="R5254a64b2d774226" /><Relationship Type="http://schemas.openxmlformats.org/officeDocument/2006/relationships/slide" Target="/ppt/slides/slide3.xml" Id="R7e101e85acd04eab" /><Relationship Type="http://schemas.openxmlformats.org/officeDocument/2006/relationships/slide" Target="/ppt/slides/slide4.xml" Id="Ra604ebc785f6427c" /><Relationship Type="http://schemas.openxmlformats.org/officeDocument/2006/relationships/slide" Target="/ppt/slides/slide5.xml" Id="Ra7772dd0c5624d38" /><Relationship Type="http://schemas.openxmlformats.org/officeDocument/2006/relationships/slide" Target="/ppt/slides/slide6.xml" Id="R253781b66db540ec" /><Relationship Type="http://schemas.openxmlformats.org/officeDocument/2006/relationships/slide" Target="/ppt/slides/slide7.xml" Id="Recd0bcf4c204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e6cc7a4c847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8e768fc82484b" /><Relationship Type="http://schemas.openxmlformats.org/officeDocument/2006/relationships/theme" Target="/ppt/slideMasters/theme/theme1.xml" Id="R66aefa66264c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8e768fc8248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4b5a36b78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a35013b1f43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bac3549dc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f601dfd8d49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337e855da42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1a47b5ecc45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6795dbaa1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BUTIKKDRIFT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BUTIKKDRIFT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26 305 585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149 249 635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175 249 635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03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985 654 018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