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e5a1b8450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fef05b1f84275"/>
  </p:sldMasterIdLst>
  <p:sldIdLst>
    <p:sldId xmlns:r="http://schemas.openxmlformats.org/officeDocument/2006/relationships" id="256" r:id="R4c1ee37204f44838"/>
    <p:sldId xmlns:r="http://schemas.openxmlformats.org/officeDocument/2006/relationships" id="257" r:id="R0895422f55b64548"/>
    <p:sldId xmlns:r="http://schemas.openxmlformats.org/officeDocument/2006/relationships" id="258" r:id="R2f5f48bfa4bc4ab4"/>
    <p:sldId xmlns:r="http://schemas.openxmlformats.org/officeDocument/2006/relationships" id="259" r:id="R79c85b627ae14060"/>
    <p:sldId xmlns:r="http://schemas.openxmlformats.org/officeDocument/2006/relationships" id="260" r:id="R73fc9341d591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fef05b1f84275" /><Relationship Type="http://schemas.openxmlformats.org/officeDocument/2006/relationships/slide" Target="/ppt/slides/slide1.xml" Id="R4c1ee37204f44838" /><Relationship Type="http://schemas.openxmlformats.org/officeDocument/2006/relationships/slide" Target="/ppt/slides/slide2.xml" Id="R0895422f55b64548" /><Relationship Type="http://schemas.openxmlformats.org/officeDocument/2006/relationships/slide" Target="/ppt/slides/slide3.xml" Id="R2f5f48bfa4bc4ab4" /><Relationship Type="http://schemas.openxmlformats.org/officeDocument/2006/relationships/slide" Target="/ppt/slides/slide4.xml" Id="R79c85b627ae14060" /><Relationship Type="http://schemas.openxmlformats.org/officeDocument/2006/relationships/slide" Target="/ppt/slides/slide5.xml" Id="R73fc9341d591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715eeaf08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2baedaaaf4b1d" /><Relationship Type="http://schemas.openxmlformats.org/officeDocument/2006/relationships/theme" Target="/ppt/slideMasters/theme/theme1.xml" Id="Rdf02a7926c52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2baedaaaf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a58f0e71b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719e86bc7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ace12aca9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098c0f901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94d8c671d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www.terra.no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985 682 976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