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b84494920f46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6cc52d5e9e4404"/>
  </p:sldMasterIdLst>
  <p:sldIdLst>
    <p:sldId xmlns:r="http://schemas.openxmlformats.org/officeDocument/2006/relationships" id="256" r:id="Rab10232d6f5d4422"/>
    <p:sldId xmlns:r="http://schemas.openxmlformats.org/officeDocument/2006/relationships" id="257" r:id="R56b8fdf2ac574a17"/>
    <p:sldId xmlns:r="http://schemas.openxmlformats.org/officeDocument/2006/relationships" id="258" r:id="Rf34a9d11875b4478"/>
    <p:sldId xmlns:r="http://schemas.openxmlformats.org/officeDocument/2006/relationships" id="259" r:id="Rb723b882a9794900"/>
    <p:sldId xmlns:r="http://schemas.openxmlformats.org/officeDocument/2006/relationships" id="260" r:id="R133243d59c334535"/>
    <p:sldId xmlns:r="http://schemas.openxmlformats.org/officeDocument/2006/relationships" id="261" r:id="R53f57f979db542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6cc52d5e9e4404" /><Relationship Type="http://schemas.openxmlformats.org/officeDocument/2006/relationships/slide" Target="/ppt/slides/slide1.xml" Id="Rab10232d6f5d4422" /><Relationship Type="http://schemas.openxmlformats.org/officeDocument/2006/relationships/slide" Target="/ppt/slides/slide2.xml" Id="R56b8fdf2ac574a17" /><Relationship Type="http://schemas.openxmlformats.org/officeDocument/2006/relationships/slide" Target="/ppt/slides/slide3.xml" Id="Rf34a9d11875b4478" /><Relationship Type="http://schemas.openxmlformats.org/officeDocument/2006/relationships/slide" Target="/ppt/slides/slide4.xml" Id="Rb723b882a9794900" /><Relationship Type="http://schemas.openxmlformats.org/officeDocument/2006/relationships/slide" Target="/ppt/slides/slide5.xml" Id="R133243d59c334535" /><Relationship Type="http://schemas.openxmlformats.org/officeDocument/2006/relationships/slide" Target="/ppt/slides/slide6.xml" Id="R53f57f979db542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a0eb6c55b04e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ad0a7c1db432f" /><Relationship Type="http://schemas.openxmlformats.org/officeDocument/2006/relationships/theme" Target="/ppt/slideMasters/theme/theme1.xml" Id="Rec646471fded45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aad0a7c1db43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bfcff376d4c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6a3fb849d46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719158a9646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670004add48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c5117dbea46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9bd87866949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BÅRSETH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15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985 698 686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