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446d0d01f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b137de5684acd"/>
  </p:sldMasterIdLst>
  <p:sldIdLst>
    <p:sldId xmlns:r="http://schemas.openxmlformats.org/officeDocument/2006/relationships" id="256" r:id="R977ee52c6c904b18"/>
    <p:sldId xmlns:r="http://schemas.openxmlformats.org/officeDocument/2006/relationships" id="257" r:id="Rdbe5927f946e498e"/>
    <p:sldId xmlns:r="http://schemas.openxmlformats.org/officeDocument/2006/relationships" id="258" r:id="Rf899add3b94548df"/>
    <p:sldId xmlns:r="http://schemas.openxmlformats.org/officeDocument/2006/relationships" id="259" r:id="R530cf55b06264ff9"/>
    <p:sldId xmlns:r="http://schemas.openxmlformats.org/officeDocument/2006/relationships" id="260" r:id="R1631903f1af24a0c"/>
    <p:sldId xmlns:r="http://schemas.openxmlformats.org/officeDocument/2006/relationships" id="261" r:id="Rad449eb3cf2d4843"/>
    <p:sldId xmlns:r="http://schemas.openxmlformats.org/officeDocument/2006/relationships" id="262" r:id="Rcef53dbba617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b137de5684acd" /><Relationship Type="http://schemas.openxmlformats.org/officeDocument/2006/relationships/slide" Target="/ppt/slides/slide1.xml" Id="R977ee52c6c904b18" /><Relationship Type="http://schemas.openxmlformats.org/officeDocument/2006/relationships/slide" Target="/ppt/slides/slide2.xml" Id="Rdbe5927f946e498e" /><Relationship Type="http://schemas.openxmlformats.org/officeDocument/2006/relationships/slide" Target="/ppt/slides/slide3.xml" Id="Rf899add3b94548df" /><Relationship Type="http://schemas.openxmlformats.org/officeDocument/2006/relationships/slide" Target="/ppt/slides/slide4.xml" Id="R530cf55b06264ff9" /><Relationship Type="http://schemas.openxmlformats.org/officeDocument/2006/relationships/slide" Target="/ppt/slides/slide5.xml" Id="R1631903f1af24a0c" /><Relationship Type="http://schemas.openxmlformats.org/officeDocument/2006/relationships/slide" Target="/ppt/slides/slide6.xml" Id="Rad449eb3cf2d4843" /><Relationship Type="http://schemas.openxmlformats.org/officeDocument/2006/relationships/slide" Target="/ppt/slides/slide7.xml" Id="Rcef53dbba617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27fac4fd9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af338b644ab7" /><Relationship Type="http://schemas.openxmlformats.org/officeDocument/2006/relationships/theme" Target="/ppt/slideMasters/theme/theme1.xml" Id="R6894ab8e317f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2af338b64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597782b8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f09c74ba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c7f06ff9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d23a9202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9d2cb776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758c1745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0c90b15e0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