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4ad99d7fcf4c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2f9e1bfdbf4ea9"/>
  </p:sldMasterIdLst>
  <p:sldIdLst>
    <p:sldId xmlns:r="http://schemas.openxmlformats.org/officeDocument/2006/relationships" id="256" r:id="Rf4788063d38f48c8"/>
    <p:sldId xmlns:r="http://schemas.openxmlformats.org/officeDocument/2006/relationships" id="257" r:id="R74ca32bbd8b4420b"/>
    <p:sldId xmlns:r="http://schemas.openxmlformats.org/officeDocument/2006/relationships" id="258" r:id="R78c45b30eb66498c"/>
    <p:sldId xmlns:r="http://schemas.openxmlformats.org/officeDocument/2006/relationships" id="259" r:id="R0e926a9d779d4b1d"/>
    <p:sldId xmlns:r="http://schemas.openxmlformats.org/officeDocument/2006/relationships" id="260" r:id="Rcf4dedec34d24f4b"/>
    <p:sldId xmlns:r="http://schemas.openxmlformats.org/officeDocument/2006/relationships" id="261" r:id="Rc594161ebfc94cd0"/>
    <p:sldId xmlns:r="http://schemas.openxmlformats.org/officeDocument/2006/relationships" id="262" r:id="Rb0e84898b0834a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2f9e1bfdbf4ea9" /><Relationship Type="http://schemas.openxmlformats.org/officeDocument/2006/relationships/slide" Target="/ppt/slides/slide1.xml" Id="Rf4788063d38f48c8" /><Relationship Type="http://schemas.openxmlformats.org/officeDocument/2006/relationships/slide" Target="/ppt/slides/slide2.xml" Id="R74ca32bbd8b4420b" /><Relationship Type="http://schemas.openxmlformats.org/officeDocument/2006/relationships/slide" Target="/ppt/slides/slide3.xml" Id="R78c45b30eb66498c" /><Relationship Type="http://schemas.openxmlformats.org/officeDocument/2006/relationships/slide" Target="/ppt/slides/slide4.xml" Id="R0e926a9d779d4b1d" /><Relationship Type="http://schemas.openxmlformats.org/officeDocument/2006/relationships/slide" Target="/ppt/slides/slide5.xml" Id="Rcf4dedec34d24f4b" /><Relationship Type="http://schemas.openxmlformats.org/officeDocument/2006/relationships/slide" Target="/ppt/slides/slide6.xml" Id="Rc594161ebfc94cd0" /><Relationship Type="http://schemas.openxmlformats.org/officeDocument/2006/relationships/slide" Target="/ppt/slides/slide7.xml" Id="Rb0e84898b0834a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cdbf668f3e47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7e389283de415a" /><Relationship Type="http://schemas.openxmlformats.org/officeDocument/2006/relationships/theme" Target="/ppt/slideMasters/theme/theme1.xml" Id="R5b05da8c6a4e4f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7e389283de41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c322ddc88644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423cce815d4c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cd4c5a10bf4d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31612187d341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250a1a3ea246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238061be574c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c3879b5e224d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FRAXINUS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FRAXINUS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FRAXINUS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FRAXINUS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FRAXINUS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FRAXINUS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994 412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18 765 245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19 326 766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FRAXINUS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 ANKER-RASCH HEIDE  –  99,8 %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 ANKER-RASCH HEIDE  –  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KARIN ANKER-RASCH HEIDE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FRAXINUS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17 94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985 708 274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FRAXINUS AS</a:t>
            </a:r>
          </a:p>
        </p:txBody>
      </p:sp>
    </p:spTree>
  </p:cSld>
  <p:clrMapOvr>
    <a:masterClrMapping xmlns:a="http://schemas.openxmlformats.org/drawingml/2006/main"/>
  </p:clrMapOvr>
</p:sld>
</file>