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5a49914f5d43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30c96062a64666"/>
  </p:sldMasterIdLst>
  <p:sldIdLst>
    <p:sldId xmlns:r="http://schemas.openxmlformats.org/officeDocument/2006/relationships" id="256" r:id="R3077c01f9d43456c"/>
    <p:sldId xmlns:r="http://schemas.openxmlformats.org/officeDocument/2006/relationships" id="257" r:id="Re9c69edf53cc4758"/>
    <p:sldId xmlns:r="http://schemas.openxmlformats.org/officeDocument/2006/relationships" id="258" r:id="Rc9d44888bbb5472f"/>
    <p:sldId xmlns:r="http://schemas.openxmlformats.org/officeDocument/2006/relationships" id="259" r:id="Rce9dc245805f4ae7"/>
    <p:sldId xmlns:r="http://schemas.openxmlformats.org/officeDocument/2006/relationships" id="260" r:id="Rc6c61323d759491c"/>
    <p:sldId xmlns:r="http://schemas.openxmlformats.org/officeDocument/2006/relationships" id="261" r:id="Rfaab95edfde04acb"/>
    <p:sldId xmlns:r="http://schemas.openxmlformats.org/officeDocument/2006/relationships" id="262" r:id="R3c3f5b14333b46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30c96062a64666" /><Relationship Type="http://schemas.openxmlformats.org/officeDocument/2006/relationships/slide" Target="/ppt/slides/slide1.xml" Id="R3077c01f9d43456c" /><Relationship Type="http://schemas.openxmlformats.org/officeDocument/2006/relationships/slide" Target="/ppt/slides/slide2.xml" Id="Re9c69edf53cc4758" /><Relationship Type="http://schemas.openxmlformats.org/officeDocument/2006/relationships/slide" Target="/ppt/slides/slide3.xml" Id="Rc9d44888bbb5472f" /><Relationship Type="http://schemas.openxmlformats.org/officeDocument/2006/relationships/slide" Target="/ppt/slides/slide4.xml" Id="Rce9dc245805f4ae7" /><Relationship Type="http://schemas.openxmlformats.org/officeDocument/2006/relationships/slide" Target="/ppt/slides/slide5.xml" Id="Rc6c61323d759491c" /><Relationship Type="http://schemas.openxmlformats.org/officeDocument/2006/relationships/slide" Target="/ppt/slides/slide6.xml" Id="Rfaab95edfde04acb" /><Relationship Type="http://schemas.openxmlformats.org/officeDocument/2006/relationships/slide" Target="/ppt/slides/slide7.xml" Id="R3c3f5b14333b46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a6b102cb8a40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82cf009da46ca" /><Relationship Type="http://schemas.openxmlformats.org/officeDocument/2006/relationships/theme" Target="/ppt/slideMasters/theme/theme1.xml" Id="R2d93fdd1c55e40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082cf009da46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46f787c4a42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a042d6b624e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db34bd2a841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ee3ebc6fa4f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42b15fff048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9bbea035248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dc300bb9c4a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KRISTINE DANIELSEN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DANIELSEN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1 181 340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14 771 001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14 806 840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LANGESTRAND DANIELSEN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Tollneskroken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3740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11 68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gs.senteret@rema.no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985 711 577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