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d91646e04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80d7fbc8a410d"/>
  </p:sldMasterIdLst>
  <p:sldIdLst>
    <p:sldId xmlns:r="http://schemas.openxmlformats.org/officeDocument/2006/relationships" id="256" r:id="R13fe4a7324474b07"/>
    <p:sldId xmlns:r="http://schemas.openxmlformats.org/officeDocument/2006/relationships" id="257" r:id="R2b37e6980a314271"/>
    <p:sldId xmlns:r="http://schemas.openxmlformats.org/officeDocument/2006/relationships" id="258" r:id="R7131a47376b84108"/>
    <p:sldId xmlns:r="http://schemas.openxmlformats.org/officeDocument/2006/relationships" id="259" r:id="R2f9a72042ca543fe"/>
    <p:sldId xmlns:r="http://schemas.openxmlformats.org/officeDocument/2006/relationships" id="260" r:id="Rcb1c573c620141e8"/>
    <p:sldId xmlns:r="http://schemas.openxmlformats.org/officeDocument/2006/relationships" id="261" r:id="R77186bdd687b4ce2"/>
    <p:sldId xmlns:r="http://schemas.openxmlformats.org/officeDocument/2006/relationships" id="262" r:id="Rf85c1f5bafeb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80d7fbc8a410d" /><Relationship Type="http://schemas.openxmlformats.org/officeDocument/2006/relationships/slide" Target="/ppt/slides/slide1.xml" Id="R13fe4a7324474b07" /><Relationship Type="http://schemas.openxmlformats.org/officeDocument/2006/relationships/slide" Target="/ppt/slides/slide2.xml" Id="R2b37e6980a314271" /><Relationship Type="http://schemas.openxmlformats.org/officeDocument/2006/relationships/slide" Target="/ppt/slides/slide3.xml" Id="R7131a47376b84108" /><Relationship Type="http://schemas.openxmlformats.org/officeDocument/2006/relationships/slide" Target="/ppt/slides/slide4.xml" Id="R2f9a72042ca543fe" /><Relationship Type="http://schemas.openxmlformats.org/officeDocument/2006/relationships/slide" Target="/ppt/slides/slide5.xml" Id="Rcb1c573c620141e8" /><Relationship Type="http://schemas.openxmlformats.org/officeDocument/2006/relationships/slide" Target="/ppt/slides/slide6.xml" Id="R77186bdd687b4ce2" /><Relationship Type="http://schemas.openxmlformats.org/officeDocument/2006/relationships/slide" Target="/ppt/slides/slide7.xml" Id="Rf85c1f5bafeb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6afef5996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e50341c24fca" /><Relationship Type="http://schemas.openxmlformats.org/officeDocument/2006/relationships/theme" Target="/ppt/slideMasters/theme/theme1.xml" Id="Rb6b8a50212ff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fe50341c2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e1bfad64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fce0fce9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b6b694e0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b4fef6e47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91a9ca39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159c3b25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767f7268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 CLUB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 CLUB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36 401 410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36 731 603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FRODE GRØTHEIM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Glenn Grøtheim, Gamle Leirvegen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21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985 729 115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