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77c557931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6b3b6fea64199"/>
  </p:sldMasterIdLst>
  <p:sldIdLst>
    <p:sldId xmlns:r="http://schemas.openxmlformats.org/officeDocument/2006/relationships" id="256" r:id="R16f28b6b41574a33"/>
    <p:sldId xmlns:r="http://schemas.openxmlformats.org/officeDocument/2006/relationships" id="257" r:id="R23b17751ef544e1d"/>
    <p:sldId xmlns:r="http://schemas.openxmlformats.org/officeDocument/2006/relationships" id="258" r:id="Rd72c1380b8644c60"/>
    <p:sldId xmlns:r="http://schemas.openxmlformats.org/officeDocument/2006/relationships" id="259" r:id="R8068a49fc5a746e0"/>
    <p:sldId xmlns:r="http://schemas.openxmlformats.org/officeDocument/2006/relationships" id="260" r:id="R0ef991dec3cd4ca5"/>
    <p:sldId xmlns:r="http://schemas.openxmlformats.org/officeDocument/2006/relationships" id="261" r:id="R9ec0fb2e510e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6b3b6fea64199" /><Relationship Type="http://schemas.openxmlformats.org/officeDocument/2006/relationships/slide" Target="/ppt/slides/slide1.xml" Id="R16f28b6b41574a33" /><Relationship Type="http://schemas.openxmlformats.org/officeDocument/2006/relationships/slide" Target="/ppt/slides/slide2.xml" Id="R23b17751ef544e1d" /><Relationship Type="http://schemas.openxmlformats.org/officeDocument/2006/relationships/slide" Target="/ppt/slides/slide3.xml" Id="Rd72c1380b8644c60" /><Relationship Type="http://schemas.openxmlformats.org/officeDocument/2006/relationships/slide" Target="/ppt/slides/slide4.xml" Id="R8068a49fc5a746e0" /><Relationship Type="http://schemas.openxmlformats.org/officeDocument/2006/relationships/slide" Target="/ppt/slides/slide5.xml" Id="R0ef991dec3cd4ca5" /><Relationship Type="http://schemas.openxmlformats.org/officeDocument/2006/relationships/slide" Target="/ppt/slides/slide6.xml" Id="R9ec0fb2e510e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a26789520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89d7a99ec4c72" /><Relationship Type="http://schemas.openxmlformats.org/officeDocument/2006/relationships/theme" Target="/ppt/slideMasters/theme/theme1.xml" Id="R8308d238425f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89d7a99ec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b34453594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33cadc8b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853ec520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40a0bff45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f4b4fb7e2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44de16456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Kiærs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