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98a86a4f9648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f50c37216413e"/>
  </p:sldMasterIdLst>
  <p:sldIdLst>
    <p:sldId xmlns:r="http://schemas.openxmlformats.org/officeDocument/2006/relationships" id="256" r:id="Rf7a8e21cf85c4e14"/>
    <p:sldId xmlns:r="http://schemas.openxmlformats.org/officeDocument/2006/relationships" id="257" r:id="Re8f8937512a14c89"/>
    <p:sldId xmlns:r="http://schemas.openxmlformats.org/officeDocument/2006/relationships" id="258" r:id="R7c9428aa654647bc"/>
    <p:sldId xmlns:r="http://schemas.openxmlformats.org/officeDocument/2006/relationships" id="259" r:id="R70994380f3f5419e"/>
    <p:sldId xmlns:r="http://schemas.openxmlformats.org/officeDocument/2006/relationships" id="260" r:id="R4d806eee1955478e"/>
    <p:sldId xmlns:r="http://schemas.openxmlformats.org/officeDocument/2006/relationships" id="261" r:id="Re0bcfa9134e5433f"/>
    <p:sldId xmlns:r="http://schemas.openxmlformats.org/officeDocument/2006/relationships" id="262" r:id="R4d0bad8062ad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f50c37216413e" /><Relationship Type="http://schemas.openxmlformats.org/officeDocument/2006/relationships/slide" Target="/ppt/slides/slide1.xml" Id="Rf7a8e21cf85c4e14" /><Relationship Type="http://schemas.openxmlformats.org/officeDocument/2006/relationships/slide" Target="/ppt/slides/slide2.xml" Id="Re8f8937512a14c89" /><Relationship Type="http://schemas.openxmlformats.org/officeDocument/2006/relationships/slide" Target="/ppt/slides/slide3.xml" Id="R7c9428aa654647bc" /><Relationship Type="http://schemas.openxmlformats.org/officeDocument/2006/relationships/slide" Target="/ppt/slides/slide4.xml" Id="R70994380f3f5419e" /><Relationship Type="http://schemas.openxmlformats.org/officeDocument/2006/relationships/slide" Target="/ppt/slides/slide5.xml" Id="R4d806eee1955478e" /><Relationship Type="http://schemas.openxmlformats.org/officeDocument/2006/relationships/slide" Target="/ppt/slides/slide6.xml" Id="Re0bcfa9134e5433f" /><Relationship Type="http://schemas.openxmlformats.org/officeDocument/2006/relationships/slide" Target="/ppt/slides/slide7.xml" Id="R4d0bad8062ad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5696dced6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8debca1ca4ae0" /><Relationship Type="http://schemas.openxmlformats.org/officeDocument/2006/relationships/theme" Target="/ppt/slideMasters/theme/theme1.xml" Id="R5bfa8fd318e3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8debca1ca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33a9c4a5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9c7738394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4616ac1aa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c1bf5d7b7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e83e2699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281b7a30c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a9b961b81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OSLOFJORD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OSLOFJORD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5 571 221 000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KREFTFORENINGEN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KAREN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BERLI VILLY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BJØRSETH PER KOLBJØRN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MAGNAR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OSLOFJORD SPAREBANK</a:t>
            </a:r>
          </a:p>
        </p:txBody>
      </p:sp>
    </p:spTree>
  </p:cSld>
  <p:clrMapOvr>
    <a:masterClrMapping xmlns:a="http://schemas.openxmlformats.org/drawingml/2006/main"/>
  </p:clrMapOvr>
</p:sld>
</file>