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909e6dd15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b1e2ddff04b59"/>
  </p:sldMasterIdLst>
  <p:sldIdLst>
    <p:sldId xmlns:r="http://schemas.openxmlformats.org/officeDocument/2006/relationships" id="256" r:id="R8a6bc77667214b41"/>
    <p:sldId xmlns:r="http://schemas.openxmlformats.org/officeDocument/2006/relationships" id="257" r:id="R117902c9a0984542"/>
    <p:sldId xmlns:r="http://schemas.openxmlformats.org/officeDocument/2006/relationships" id="258" r:id="Rbf2ee8aa11eb4e85"/>
    <p:sldId xmlns:r="http://schemas.openxmlformats.org/officeDocument/2006/relationships" id="259" r:id="R6f6d95c44cd74770"/>
    <p:sldId xmlns:r="http://schemas.openxmlformats.org/officeDocument/2006/relationships" id="260" r:id="Re84bf00166f94842"/>
    <p:sldId xmlns:r="http://schemas.openxmlformats.org/officeDocument/2006/relationships" id="261" r:id="Rf6fcf44216e44b45"/>
    <p:sldId xmlns:r="http://schemas.openxmlformats.org/officeDocument/2006/relationships" id="262" r:id="R591ea4d81c43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b1e2ddff04b59" /><Relationship Type="http://schemas.openxmlformats.org/officeDocument/2006/relationships/slide" Target="/ppt/slides/slide1.xml" Id="R8a6bc77667214b41" /><Relationship Type="http://schemas.openxmlformats.org/officeDocument/2006/relationships/slide" Target="/ppt/slides/slide2.xml" Id="R117902c9a0984542" /><Relationship Type="http://schemas.openxmlformats.org/officeDocument/2006/relationships/slide" Target="/ppt/slides/slide3.xml" Id="Rbf2ee8aa11eb4e85" /><Relationship Type="http://schemas.openxmlformats.org/officeDocument/2006/relationships/slide" Target="/ppt/slides/slide4.xml" Id="R6f6d95c44cd74770" /><Relationship Type="http://schemas.openxmlformats.org/officeDocument/2006/relationships/slide" Target="/ppt/slides/slide5.xml" Id="Re84bf00166f94842" /><Relationship Type="http://schemas.openxmlformats.org/officeDocument/2006/relationships/slide" Target="/ppt/slides/slide6.xml" Id="Rf6fcf44216e44b45" /><Relationship Type="http://schemas.openxmlformats.org/officeDocument/2006/relationships/slide" Target="/ppt/slides/slide7.xml" Id="R591ea4d81c43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8d466c76e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949bb708342ad" /><Relationship Type="http://schemas.openxmlformats.org/officeDocument/2006/relationships/theme" Target="/ppt/slideMasters/theme/theme1.xml" Id="R6b7007795b76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949bb7083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1c416d09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9023edafc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d20ee2449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4bbd8f35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e92d5e3f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71e712b034d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48a8d679a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