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bc7bc997bf4f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cc018979ca4760"/>
  </p:sldMasterIdLst>
  <p:sldIdLst>
    <p:sldId xmlns:r="http://schemas.openxmlformats.org/officeDocument/2006/relationships" id="256" r:id="R1c8d74a3dd9745ab"/>
    <p:sldId xmlns:r="http://schemas.openxmlformats.org/officeDocument/2006/relationships" id="257" r:id="R197b2deba7994459"/>
    <p:sldId xmlns:r="http://schemas.openxmlformats.org/officeDocument/2006/relationships" id="258" r:id="Re2664722b3ae4589"/>
    <p:sldId xmlns:r="http://schemas.openxmlformats.org/officeDocument/2006/relationships" id="259" r:id="R293caded7d594df6"/>
    <p:sldId xmlns:r="http://schemas.openxmlformats.org/officeDocument/2006/relationships" id="260" r:id="Rc49af43aff024362"/>
    <p:sldId xmlns:r="http://schemas.openxmlformats.org/officeDocument/2006/relationships" id="261" r:id="R2d91da09107c49be"/>
    <p:sldId xmlns:r="http://schemas.openxmlformats.org/officeDocument/2006/relationships" id="262" r:id="Rf04c7bf8a55a4a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cc018979ca4760" /><Relationship Type="http://schemas.openxmlformats.org/officeDocument/2006/relationships/slide" Target="/ppt/slides/slide1.xml" Id="R1c8d74a3dd9745ab" /><Relationship Type="http://schemas.openxmlformats.org/officeDocument/2006/relationships/slide" Target="/ppt/slides/slide2.xml" Id="R197b2deba7994459" /><Relationship Type="http://schemas.openxmlformats.org/officeDocument/2006/relationships/slide" Target="/ppt/slides/slide3.xml" Id="Re2664722b3ae4589" /><Relationship Type="http://schemas.openxmlformats.org/officeDocument/2006/relationships/slide" Target="/ppt/slides/slide4.xml" Id="R293caded7d594df6" /><Relationship Type="http://schemas.openxmlformats.org/officeDocument/2006/relationships/slide" Target="/ppt/slides/slide5.xml" Id="Rc49af43aff024362" /><Relationship Type="http://schemas.openxmlformats.org/officeDocument/2006/relationships/slide" Target="/ppt/slides/slide6.xml" Id="R2d91da09107c49be" /><Relationship Type="http://schemas.openxmlformats.org/officeDocument/2006/relationships/slide" Target="/ppt/slides/slide7.xml" Id="Rf04c7bf8a55a4a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419479dd8f43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289f5dd3d4c71" /><Relationship Type="http://schemas.openxmlformats.org/officeDocument/2006/relationships/theme" Target="/ppt/slideMasters/theme/theme1.xml" Id="Rbbc49d10fd7545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5289f5dd3d4c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dcbd7738640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11ca984a749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f56c9f48849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00dc409a245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504c9c5ae48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2138f910443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cec3076ed4f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BENTNESET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BENTNESET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4 329 775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−2 463 715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−7 278 198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243 146 328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253 270 747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L.K.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56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985 821 801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