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f3aca11c1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8db8ce6bc400c"/>
  </p:sldMasterIdLst>
  <p:sldIdLst>
    <p:sldId xmlns:r="http://schemas.openxmlformats.org/officeDocument/2006/relationships" id="256" r:id="R600083413b484f9e"/>
    <p:sldId xmlns:r="http://schemas.openxmlformats.org/officeDocument/2006/relationships" id="257" r:id="Rffe598688f134831"/>
    <p:sldId xmlns:r="http://schemas.openxmlformats.org/officeDocument/2006/relationships" id="258" r:id="R4bc591d482154e45"/>
    <p:sldId xmlns:r="http://schemas.openxmlformats.org/officeDocument/2006/relationships" id="259" r:id="Rb2c6026107da43a2"/>
    <p:sldId xmlns:r="http://schemas.openxmlformats.org/officeDocument/2006/relationships" id="260" r:id="Rcabb37a1277445c4"/>
    <p:sldId xmlns:r="http://schemas.openxmlformats.org/officeDocument/2006/relationships" id="261" r:id="R05d1b16d98454fea"/>
    <p:sldId xmlns:r="http://schemas.openxmlformats.org/officeDocument/2006/relationships" id="262" r:id="Rb96ea000887d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8db8ce6bc400c" /><Relationship Type="http://schemas.openxmlformats.org/officeDocument/2006/relationships/slide" Target="/ppt/slides/slide1.xml" Id="R600083413b484f9e" /><Relationship Type="http://schemas.openxmlformats.org/officeDocument/2006/relationships/slide" Target="/ppt/slides/slide2.xml" Id="Rffe598688f134831" /><Relationship Type="http://schemas.openxmlformats.org/officeDocument/2006/relationships/slide" Target="/ppt/slides/slide3.xml" Id="R4bc591d482154e45" /><Relationship Type="http://schemas.openxmlformats.org/officeDocument/2006/relationships/slide" Target="/ppt/slides/slide4.xml" Id="Rb2c6026107da43a2" /><Relationship Type="http://schemas.openxmlformats.org/officeDocument/2006/relationships/slide" Target="/ppt/slides/slide5.xml" Id="Rcabb37a1277445c4" /><Relationship Type="http://schemas.openxmlformats.org/officeDocument/2006/relationships/slide" Target="/ppt/slides/slide6.xml" Id="R05d1b16d98454fea" /><Relationship Type="http://schemas.openxmlformats.org/officeDocument/2006/relationships/slide" Target="/ppt/slides/slide7.xml" Id="Rb96ea000887d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ad044ff4a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a35b4cb54973" /><Relationship Type="http://schemas.openxmlformats.org/officeDocument/2006/relationships/theme" Target="/ppt/slideMasters/theme/theme1.xml" Id="R8d0a4cf2e0dc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2a35b4cb5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e697452c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f6874d60c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59257e8b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b8476b93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15f23277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f6659e48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c15f2c48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LERØY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MIDT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5 427 632 000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432 846 000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2 262 634 000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5 804 004 000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SEAFOOD GROUP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Industriparkveien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post@leroymidt.no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985 848 718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LERØY MIDT AS</a:t>
            </a:r>
          </a:p>
        </p:txBody>
      </p:sp>
    </p:spTree>
  </p:cSld>
  <p:clrMapOvr>
    <a:masterClrMapping xmlns:a="http://schemas.openxmlformats.org/drawingml/2006/main"/>
  </p:clrMapOvr>
</p:sld>
</file>