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f6322cefe46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818630b784bfa"/>
  </p:sldMasterIdLst>
  <p:sldIdLst>
    <p:sldId xmlns:r="http://schemas.openxmlformats.org/officeDocument/2006/relationships" id="256" r:id="Rd47ef0e0404b4484"/>
    <p:sldId xmlns:r="http://schemas.openxmlformats.org/officeDocument/2006/relationships" id="257" r:id="Ra46f69ba268f4c70"/>
    <p:sldId xmlns:r="http://schemas.openxmlformats.org/officeDocument/2006/relationships" id="258" r:id="R9e140479ff2f4bf2"/>
    <p:sldId xmlns:r="http://schemas.openxmlformats.org/officeDocument/2006/relationships" id="259" r:id="Ree69f6fd98c44a30"/>
    <p:sldId xmlns:r="http://schemas.openxmlformats.org/officeDocument/2006/relationships" id="260" r:id="R1563e9d142a84c14"/>
    <p:sldId xmlns:r="http://schemas.openxmlformats.org/officeDocument/2006/relationships" id="261" r:id="R968b4b97716e4633"/>
    <p:sldId xmlns:r="http://schemas.openxmlformats.org/officeDocument/2006/relationships" id="262" r:id="R550ab3f2049343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818630b784bfa" /><Relationship Type="http://schemas.openxmlformats.org/officeDocument/2006/relationships/slide" Target="/ppt/slides/slide1.xml" Id="Rd47ef0e0404b4484" /><Relationship Type="http://schemas.openxmlformats.org/officeDocument/2006/relationships/slide" Target="/ppt/slides/slide2.xml" Id="Ra46f69ba268f4c70" /><Relationship Type="http://schemas.openxmlformats.org/officeDocument/2006/relationships/slide" Target="/ppt/slides/slide3.xml" Id="R9e140479ff2f4bf2" /><Relationship Type="http://schemas.openxmlformats.org/officeDocument/2006/relationships/slide" Target="/ppt/slides/slide4.xml" Id="Ree69f6fd98c44a30" /><Relationship Type="http://schemas.openxmlformats.org/officeDocument/2006/relationships/slide" Target="/ppt/slides/slide5.xml" Id="R1563e9d142a84c14" /><Relationship Type="http://schemas.openxmlformats.org/officeDocument/2006/relationships/slide" Target="/ppt/slides/slide6.xml" Id="R968b4b97716e4633" /><Relationship Type="http://schemas.openxmlformats.org/officeDocument/2006/relationships/slide" Target="/ppt/slides/slide7.xml" Id="R550ab3f2049343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a7898defc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8be469824227" /><Relationship Type="http://schemas.openxmlformats.org/officeDocument/2006/relationships/theme" Target="/ppt/slideMasters/theme/theme1.xml" Id="R53d7af9aa176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a98be46982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90c5a4e4b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f69ba748d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c493025f847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835df4f544d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217a64985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1d718abba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74bbfa5f5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BREKK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BREKK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6 344 853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BREKK  –  43,8 %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ROAR BREKK  –  43,8 %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PEDER BREKK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BREKK DEKKERHUS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ÅSE BREKK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985 849 773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BREKK AS</a:t>
            </a:r>
          </a:p>
        </p:txBody>
      </p:sp>
    </p:spTree>
  </p:cSld>
  <p:clrMapOvr>
    <a:masterClrMapping xmlns:a="http://schemas.openxmlformats.org/drawingml/2006/main"/>
  </p:clrMapOvr>
</p:sld>
</file>