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07d871c7d5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73e2b428d4da4"/>
  </p:sldMasterIdLst>
  <p:sldIdLst>
    <p:sldId xmlns:r="http://schemas.openxmlformats.org/officeDocument/2006/relationships" id="256" r:id="R051248bc48aa4b30"/>
    <p:sldId xmlns:r="http://schemas.openxmlformats.org/officeDocument/2006/relationships" id="257" r:id="Rf382a1b9622e4303"/>
    <p:sldId xmlns:r="http://schemas.openxmlformats.org/officeDocument/2006/relationships" id="258" r:id="R82c0585b47a94a1c"/>
    <p:sldId xmlns:r="http://schemas.openxmlformats.org/officeDocument/2006/relationships" id="259" r:id="Re6a3556c821e41f3"/>
    <p:sldId xmlns:r="http://schemas.openxmlformats.org/officeDocument/2006/relationships" id="260" r:id="R1dda3ee82e6e43ed"/>
    <p:sldId xmlns:r="http://schemas.openxmlformats.org/officeDocument/2006/relationships" id="261" r:id="Rc6c4b5e3869e4767"/>
    <p:sldId xmlns:r="http://schemas.openxmlformats.org/officeDocument/2006/relationships" id="262" r:id="R6cee69fa40d4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73e2b428d4da4" /><Relationship Type="http://schemas.openxmlformats.org/officeDocument/2006/relationships/slide" Target="/ppt/slides/slide1.xml" Id="R051248bc48aa4b30" /><Relationship Type="http://schemas.openxmlformats.org/officeDocument/2006/relationships/slide" Target="/ppt/slides/slide2.xml" Id="Rf382a1b9622e4303" /><Relationship Type="http://schemas.openxmlformats.org/officeDocument/2006/relationships/slide" Target="/ppt/slides/slide3.xml" Id="R82c0585b47a94a1c" /><Relationship Type="http://schemas.openxmlformats.org/officeDocument/2006/relationships/slide" Target="/ppt/slides/slide4.xml" Id="Re6a3556c821e41f3" /><Relationship Type="http://schemas.openxmlformats.org/officeDocument/2006/relationships/slide" Target="/ppt/slides/slide5.xml" Id="R1dda3ee82e6e43ed" /><Relationship Type="http://schemas.openxmlformats.org/officeDocument/2006/relationships/slide" Target="/ppt/slides/slide6.xml" Id="Rc6c4b5e3869e4767" /><Relationship Type="http://schemas.openxmlformats.org/officeDocument/2006/relationships/slide" Target="/ppt/slides/slide7.xml" Id="R6cee69fa40d4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07fb1a3a7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adc8f31f84eea" /><Relationship Type="http://schemas.openxmlformats.org/officeDocument/2006/relationships/theme" Target="/ppt/slideMasters/theme/theme1.xml" Id="Rccb5dbd2541843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dadc8f31f8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2e767c4b04e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bb87825ed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e3215a844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0d15017b6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7a1f210d24e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4f4aecb30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946b8c3f842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VEKSTRA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VEKSTRA EIER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ELVERUM &amp; RENA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HEDEMARKEN REGNSKAP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VESTFOLD SA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FJORD AS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katrine.solberg@okoraad.no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VEKSTRA EIER AS</a:t>
            </a:r>
          </a:p>
        </p:txBody>
      </p:sp>
    </p:spTree>
  </p:cSld>
  <p:clrMapOvr>
    <a:masterClrMapping xmlns:a="http://schemas.openxmlformats.org/drawingml/2006/main"/>
  </p:clrMapOvr>
</p:sld>
</file>