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d8a16e80134e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ae1f012a324db5"/>
  </p:sldMasterIdLst>
  <p:sldIdLst>
    <p:sldId xmlns:r="http://schemas.openxmlformats.org/officeDocument/2006/relationships" id="256" r:id="R08bba6ed9ae2434d"/>
    <p:sldId xmlns:r="http://schemas.openxmlformats.org/officeDocument/2006/relationships" id="257" r:id="Rcfd01ab89ba84537"/>
    <p:sldId xmlns:r="http://schemas.openxmlformats.org/officeDocument/2006/relationships" id="258" r:id="Rd81ac739b06b4a0d"/>
    <p:sldId xmlns:r="http://schemas.openxmlformats.org/officeDocument/2006/relationships" id="259" r:id="Ra020da14dd87471f"/>
    <p:sldId xmlns:r="http://schemas.openxmlformats.org/officeDocument/2006/relationships" id="260" r:id="Rf77e94942bb14370"/>
    <p:sldId xmlns:r="http://schemas.openxmlformats.org/officeDocument/2006/relationships" id="261" r:id="R8683473119cc4644"/>
    <p:sldId xmlns:r="http://schemas.openxmlformats.org/officeDocument/2006/relationships" id="262" r:id="Rec4f5c641f394c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ae1f012a324db5" /><Relationship Type="http://schemas.openxmlformats.org/officeDocument/2006/relationships/slide" Target="/ppt/slides/slide1.xml" Id="R08bba6ed9ae2434d" /><Relationship Type="http://schemas.openxmlformats.org/officeDocument/2006/relationships/slide" Target="/ppt/slides/slide2.xml" Id="Rcfd01ab89ba84537" /><Relationship Type="http://schemas.openxmlformats.org/officeDocument/2006/relationships/slide" Target="/ppt/slides/slide3.xml" Id="Rd81ac739b06b4a0d" /><Relationship Type="http://schemas.openxmlformats.org/officeDocument/2006/relationships/slide" Target="/ppt/slides/slide4.xml" Id="Ra020da14dd87471f" /><Relationship Type="http://schemas.openxmlformats.org/officeDocument/2006/relationships/slide" Target="/ppt/slides/slide5.xml" Id="Rf77e94942bb14370" /><Relationship Type="http://schemas.openxmlformats.org/officeDocument/2006/relationships/slide" Target="/ppt/slides/slide6.xml" Id="R8683473119cc4644" /><Relationship Type="http://schemas.openxmlformats.org/officeDocument/2006/relationships/slide" Target="/ppt/slides/slide7.xml" Id="Rec4f5c641f394c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fe74ba79e849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41849499d488c" /><Relationship Type="http://schemas.openxmlformats.org/officeDocument/2006/relationships/theme" Target="/ppt/slideMasters/theme/theme1.xml" Id="Rc879a8c1688149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741849499d48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74f9a01e446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004763ce847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97df407c341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0eef88f8745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df163920a49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89c9a765643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5aa077a1a40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HATO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−93 796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5 785 920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93 554 986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93 857 724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ARNET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Datum AS, Munkedamsveien 45 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36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986 012 796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HATO INVEST AS</a:t>
            </a:r>
          </a:p>
        </p:txBody>
      </p:sp>
    </p:spTree>
  </p:cSld>
  <p:clrMapOvr>
    <a:masterClrMapping xmlns:a="http://schemas.openxmlformats.org/drawingml/2006/main"/>
  </p:clrMapOvr>
</p:sld>
</file>