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52a4bb716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39f9e82be4b38"/>
  </p:sldMasterIdLst>
  <p:sldIdLst>
    <p:sldId xmlns:r="http://schemas.openxmlformats.org/officeDocument/2006/relationships" id="256" r:id="Rdf12262e7ce04d6f"/>
    <p:sldId xmlns:r="http://schemas.openxmlformats.org/officeDocument/2006/relationships" id="257" r:id="R7d35dfaf53d047a5"/>
    <p:sldId xmlns:r="http://schemas.openxmlformats.org/officeDocument/2006/relationships" id="258" r:id="Re281061a547d412a"/>
    <p:sldId xmlns:r="http://schemas.openxmlformats.org/officeDocument/2006/relationships" id="259" r:id="R5b4b2b852f70492b"/>
    <p:sldId xmlns:r="http://schemas.openxmlformats.org/officeDocument/2006/relationships" id="260" r:id="R93ee1964dc884aac"/>
    <p:sldId xmlns:r="http://schemas.openxmlformats.org/officeDocument/2006/relationships" id="261" r:id="R03be65f30b484e55"/>
    <p:sldId xmlns:r="http://schemas.openxmlformats.org/officeDocument/2006/relationships" id="262" r:id="R78a9d106875c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39f9e82be4b38" /><Relationship Type="http://schemas.openxmlformats.org/officeDocument/2006/relationships/slide" Target="/ppt/slides/slide1.xml" Id="Rdf12262e7ce04d6f" /><Relationship Type="http://schemas.openxmlformats.org/officeDocument/2006/relationships/slide" Target="/ppt/slides/slide2.xml" Id="R7d35dfaf53d047a5" /><Relationship Type="http://schemas.openxmlformats.org/officeDocument/2006/relationships/slide" Target="/ppt/slides/slide3.xml" Id="Re281061a547d412a" /><Relationship Type="http://schemas.openxmlformats.org/officeDocument/2006/relationships/slide" Target="/ppt/slides/slide4.xml" Id="R5b4b2b852f70492b" /><Relationship Type="http://schemas.openxmlformats.org/officeDocument/2006/relationships/slide" Target="/ppt/slides/slide5.xml" Id="R93ee1964dc884aac" /><Relationship Type="http://schemas.openxmlformats.org/officeDocument/2006/relationships/slide" Target="/ppt/slides/slide6.xml" Id="R03be65f30b484e55" /><Relationship Type="http://schemas.openxmlformats.org/officeDocument/2006/relationships/slide" Target="/ppt/slides/slide7.xml" Id="R78a9d106875c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c9a91ceb3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8d8aae8a4af9" /><Relationship Type="http://schemas.openxmlformats.org/officeDocument/2006/relationships/theme" Target="/ppt/slideMasters/theme/theme1.xml" Id="Re15e76807605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78d8aae8a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56d6c1dc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b1ae288a6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03f4fd27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66368410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f12f8d01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331afa2c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791a5d14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368 749 003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417 323 123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OLE HELLING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AS</a:t>
            </a:r>
          </a:p>
        </p:txBody>
      </p:sp>
    </p:spTree>
  </p:cSld>
  <p:clrMapOvr>
    <a:masterClrMapping xmlns:a="http://schemas.openxmlformats.org/drawingml/2006/main"/>
  </p:clrMapOvr>
</p:sld>
</file>