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d834a99fe914be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100ae4fa23049f4"/>
  </p:sldMasterIdLst>
  <p:sldIdLst>
    <p:sldId xmlns:r="http://schemas.openxmlformats.org/officeDocument/2006/relationships" id="256" r:id="R76f7f067fe59467b"/>
    <p:sldId xmlns:r="http://schemas.openxmlformats.org/officeDocument/2006/relationships" id="257" r:id="R82a1f4032f354aa2"/>
    <p:sldId xmlns:r="http://schemas.openxmlformats.org/officeDocument/2006/relationships" id="258" r:id="R568fbf38254f4d7b"/>
    <p:sldId xmlns:r="http://schemas.openxmlformats.org/officeDocument/2006/relationships" id="259" r:id="Re335d1443dd347bb"/>
    <p:sldId xmlns:r="http://schemas.openxmlformats.org/officeDocument/2006/relationships" id="260" r:id="R5316b72f47054467"/>
    <p:sldId xmlns:r="http://schemas.openxmlformats.org/officeDocument/2006/relationships" id="261" r:id="R52f7ad619b9d4045"/>
    <p:sldId xmlns:r="http://schemas.openxmlformats.org/officeDocument/2006/relationships" id="262" r:id="Rdcf97572ff11433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100ae4fa23049f4" /><Relationship Type="http://schemas.openxmlformats.org/officeDocument/2006/relationships/slide" Target="/ppt/slides/slide1.xml" Id="R76f7f067fe59467b" /><Relationship Type="http://schemas.openxmlformats.org/officeDocument/2006/relationships/slide" Target="/ppt/slides/slide2.xml" Id="R82a1f4032f354aa2" /><Relationship Type="http://schemas.openxmlformats.org/officeDocument/2006/relationships/slide" Target="/ppt/slides/slide3.xml" Id="R568fbf38254f4d7b" /><Relationship Type="http://schemas.openxmlformats.org/officeDocument/2006/relationships/slide" Target="/ppt/slides/slide4.xml" Id="Re335d1443dd347bb" /><Relationship Type="http://schemas.openxmlformats.org/officeDocument/2006/relationships/slide" Target="/ppt/slides/slide5.xml" Id="R5316b72f47054467" /><Relationship Type="http://schemas.openxmlformats.org/officeDocument/2006/relationships/slide" Target="/ppt/slides/slide6.xml" Id="R52f7ad619b9d4045" /><Relationship Type="http://schemas.openxmlformats.org/officeDocument/2006/relationships/slide" Target="/ppt/slides/slide7.xml" Id="Rdcf97572ff11433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587ba5b248a41b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4adc664be184f14" /><Relationship Type="http://schemas.openxmlformats.org/officeDocument/2006/relationships/theme" Target="/ppt/slideMasters/theme/theme1.xml" Id="R7851e268bf9e479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4adc664be184f1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06babbbb9054bb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253eb98c61f43e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75b07e60b5844f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2e59befa4524a7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da95a6891d4438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f0e3a81843741c9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f7ec2efc0814f4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OCEANA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OCEANA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OCEANA AS ble etablert [år] og holder til i Sandefjord.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OCEANA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OCEANA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OCEANA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10 815 997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10 632 789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11 197 979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75 941 623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82 103 310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OCEANA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ØYSTEIN BØE  –  30,0 %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KRISTIN BØE  –  23,3 %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MARI BØE  –  23,3 %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PETTER FREDRIK BØE  –  23,3 %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OCEANA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Jernbanealleen 17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3210 Sandefjord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33 45 41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986 030 441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OCEANA AS</a:t>
            </a:r>
          </a:p>
        </p:txBody>
      </p:sp>
    </p:spTree>
  </p:cSld>
  <p:clrMapOvr>
    <a:masterClrMapping xmlns:a="http://schemas.openxmlformats.org/drawingml/2006/main"/>
  </p:clrMapOvr>
</p:sld>
</file>