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9b8ecf382141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51a3070ae74fc1"/>
  </p:sldMasterIdLst>
  <p:sldIdLst>
    <p:sldId xmlns:r="http://schemas.openxmlformats.org/officeDocument/2006/relationships" id="256" r:id="Rf0fbea0a9ce244ff"/>
    <p:sldId xmlns:r="http://schemas.openxmlformats.org/officeDocument/2006/relationships" id="257" r:id="R8a173d22434746ec"/>
    <p:sldId xmlns:r="http://schemas.openxmlformats.org/officeDocument/2006/relationships" id="258" r:id="Re3d073093ea8455f"/>
    <p:sldId xmlns:r="http://schemas.openxmlformats.org/officeDocument/2006/relationships" id="259" r:id="R925bd144d4a34e97"/>
    <p:sldId xmlns:r="http://schemas.openxmlformats.org/officeDocument/2006/relationships" id="260" r:id="R9555027c7cbd4b18"/>
    <p:sldId xmlns:r="http://schemas.openxmlformats.org/officeDocument/2006/relationships" id="261" r:id="R19fb281005f94e37"/>
    <p:sldId xmlns:r="http://schemas.openxmlformats.org/officeDocument/2006/relationships" id="262" r:id="R1133803b9922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1a3070ae74fc1" /><Relationship Type="http://schemas.openxmlformats.org/officeDocument/2006/relationships/slide" Target="/ppt/slides/slide1.xml" Id="Rf0fbea0a9ce244ff" /><Relationship Type="http://schemas.openxmlformats.org/officeDocument/2006/relationships/slide" Target="/ppt/slides/slide2.xml" Id="R8a173d22434746ec" /><Relationship Type="http://schemas.openxmlformats.org/officeDocument/2006/relationships/slide" Target="/ppt/slides/slide3.xml" Id="Re3d073093ea8455f" /><Relationship Type="http://schemas.openxmlformats.org/officeDocument/2006/relationships/slide" Target="/ppt/slides/slide4.xml" Id="R925bd144d4a34e97" /><Relationship Type="http://schemas.openxmlformats.org/officeDocument/2006/relationships/slide" Target="/ppt/slides/slide5.xml" Id="R9555027c7cbd4b18" /><Relationship Type="http://schemas.openxmlformats.org/officeDocument/2006/relationships/slide" Target="/ppt/slides/slide6.xml" Id="R19fb281005f94e37" /><Relationship Type="http://schemas.openxmlformats.org/officeDocument/2006/relationships/slide" Target="/ppt/slides/slide7.xml" Id="R1133803b9922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a2dda7a0d45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10ab5912e438e" /><Relationship Type="http://schemas.openxmlformats.org/officeDocument/2006/relationships/theme" Target="/ppt/slideMasters/theme/theme1.xml" Id="Re81b2ce48f694f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10ab5912e43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03ef44a7d42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5bf7b510e4b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f0ab510a04d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eacc6d45840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7cfee07a545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9894a1a564a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a5c0231614e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INVESTMENT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INVESTMENT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INVESTMENT GROUP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INVESTMENT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INVESTMENT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INVESTMENT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1 371 098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157 999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1 175 871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INVESTMENT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MATHISEN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MATHISEN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INVESTMENT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vei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56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986 051 716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INVESTMENT GROUP AS</a:t>
            </a:r>
          </a:p>
        </p:txBody>
      </p:sp>
    </p:spTree>
  </p:cSld>
  <p:clrMapOvr>
    <a:masterClrMapping xmlns:a="http://schemas.openxmlformats.org/drawingml/2006/main"/>
  </p:clrMapOvr>
</p:sld>
</file>