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2c389e774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4b4792c724667"/>
  </p:sldMasterIdLst>
  <p:sldIdLst>
    <p:sldId xmlns:r="http://schemas.openxmlformats.org/officeDocument/2006/relationships" id="256" r:id="R2d2aa5bce249430b"/>
    <p:sldId xmlns:r="http://schemas.openxmlformats.org/officeDocument/2006/relationships" id="257" r:id="Re23d140d9ce94557"/>
    <p:sldId xmlns:r="http://schemas.openxmlformats.org/officeDocument/2006/relationships" id="258" r:id="Redecac1297a74ab8"/>
    <p:sldId xmlns:r="http://schemas.openxmlformats.org/officeDocument/2006/relationships" id="259" r:id="R290e6f81e4d441c8"/>
    <p:sldId xmlns:r="http://schemas.openxmlformats.org/officeDocument/2006/relationships" id="260" r:id="Rda8e4650c0e64c50"/>
    <p:sldId xmlns:r="http://schemas.openxmlformats.org/officeDocument/2006/relationships" id="261" r:id="R7fc5e080c9784fcb"/>
    <p:sldId xmlns:r="http://schemas.openxmlformats.org/officeDocument/2006/relationships" id="262" r:id="R79740e3e7c93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4b4792c724667" /><Relationship Type="http://schemas.openxmlformats.org/officeDocument/2006/relationships/slide" Target="/ppt/slides/slide1.xml" Id="R2d2aa5bce249430b" /><Relationship Type="http://schemas.openxmlformats.org/officeDocument/2006/relationships/slide" Target="/ppt/slides/slide2.xml" Id="Re23d140d9ce94557" /><Relationship Type="http://schemas.openxmlformats.org/officeDocument/2006/relationships/slide" Target="/ppt/slides/slide3.xml" Id="Redecac1297a74ab8" /><Relationship Type="http://schemas.openxmlformats.org/officeDocument/2006/relationships/slide" Target="/ppt/slides/slide4.xml" Id="R290e6f81e4d441c8" /><Relationship Type="http://schemas.openxmlformats.org/officeDocument/2006/relationships/slide" Target="/ppt/slides/slide5.xml" Id="Rda8e4650c0e64c50" /><Relationship Type="http://schemas.openxmlformats.org/officeDocument/2006/relationships/slide" Target="/ppt/slides/slide6.xml" Id="R7fc5e080c9784fcb" /><Relationship Type="http://schemas.openxmlformats.org/officeDocument/2006/relationships/slide" Target="/ppt/slides/slide7.xml" Id="R79740e3e7c93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9bdfdf076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8da45e23b490a" /><Relationship Type="http://schemas.openxmlformats.org/officeDocument/2006/relationships/theme" Target="/ppt/slideMasters/theme/theme1.xml" Id="R8605047d54f0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8da45e23b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67ba7a636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bc9bd7bb4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74f657d67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3f65d0c99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3d891a2b9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c7b2b9511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108e3a16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2 946 072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SEIM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Pavels'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jonihlen@online.no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986 056 823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AMBE AS</a:t>
            </a:r>
          </a:p>
        </p:txBody>
      </p:sp>
    </p:spTree>
  </p:cSld>
  <p:clrMapOvr>
    <a:masterClrMapping xmlns:a="http://schemas.openxmlformats.org/drawingml/2006/main"/>
  </p:clrMapOvr>
</p:sld>
</file>