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bca8e9953d4a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19615a58d1459d"/>
  </p:sldMasterIdLst>
  <p:sldIdLst>
    <p:sldId xmlns:r="http://schemas.openxmlformats.org/officeDocument/2006/relationships" id="256" r:id="Rdec611283fb24ad6"/>
    <p:sldId xmlns:r="http://schemas.openxmlformats.org/officeDocument/2006/relationships" id="257" r:id="Rbdc8f337198e4f86"/>
    <p:sldId xmlns:r="http://schemas.openxmlformats.org/officeDocument/2006/relationships" id="258" r:id="Rd1f31fd02786476b"/>
    <p:sldId xmlns:r="http://schemas.openxmlformats.org/officeDocument/2006/relationships" id="259" r:id="R8691c4d40b7b43df"/>
    <p:sldId xmlns:r="http://schemas.openxmlformats.org/officeDocument/2006/relationships" id="260" r:id="R939109d353314056"/>
    <p:sldId xmlns:r="http://schemas.openxmlformats.org/officeDocument/2006/relationships" id="261" r:id="Rcdf4b5bf613d48e3"/>
    <p:sldId xmlns:r="http://schemas.openxmlformats.org/officeDocument/2006/relationships" id="262" r:id="Rd117ce49c13540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19615a58d1459d" /><Relationship Type="http://schemas.openxmlformats.org/officeDocument/2006/relationships/slide" Target="/ppt/slides/slide1.xml" Id="Rdec611283fb24ad6" /><Relationship Type="http://schemas.openxmlformats.org/officeDocument/2006/relationships/slide" Target="/ppt/slides/slide2.xml" Id="Rbdc8f337198e4f86" /><Relationship Type="http://schemas.openxmlformats.org/officeDocument/2006/relationships/slide" Target="/ppt/slides/slide3.xml" Id="Rd1f31fd02786476b" /><Relationship Type="http://schemas.openxmlformats.org/officeDocument/2006/relationships/slide" Target="/ppt/slides/slide4.xml" Id="R8691c4d40b7b43df" /><Relationship Type="http://schemas.openxmlformats.org/officeDocument/2006/relationships/slide" Target="/ppt/slides/slide5.xml" Id="R939109d353314056" /><Relationship Type="http://schemas.openxmlformats.org/officeDocument/2006/relationships/slide" Target="/ppt/slides/slide6.xml" Id="Rcdf4b5bf613d48e3" /><Relationship Type="http://schemas.openxmlformats.org/officeDocument/2006/relationships/slide" Target="/ppt/slides/slide7.xml" Id="Rd117ce49c13540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46eb30401644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949e25f4f4fc9" /><Relationship Type="http://schemas.openxmlformats.org/officeDocument/2006/relationships/theme" Target="/ppt/slideMasters/theme/theme1.xml" Id="R680bd2e205ee4b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c949e25f4f4f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c4ab9548841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86854c4bf4e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9ad4deca34e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1910ad7f94e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87909079640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830201a5442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e529050364e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FANTUST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FANTUST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FANTUST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FANTUST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FANTUST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FANTUST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23 632 669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5 706 335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5 561 843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74 926 380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80 717 436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FANTUST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WIESE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WIESE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AUGUST MEDIAAS WIESE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FANTUST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Borgenveien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986 058 753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FANTUST AS</a:t>
            </a:r>
          </a:p>
        </p:txBody>
      </p:sp>
    </p:spTree>
  </p:cSld>
  <p:clrMapOvr>
    <a:masterClrMapping xmlns:a="http://schemas.openxmlformats.org/drawingml/2006/main"/>
  </p:clrMapOvr>
</p:sld>
</file>