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00d9da594049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332dde67234578"/>
  </p:sldMasterIdLst>
  <p:sldIdLst>
    <p:sldId xmlns:r="http://schemas.openxmlformats.org/officeDocument/2006/relationships" id="256" r:id="Rea2bf86186c7475d"/>
    <p:sldId xmlns:r="http://schemas.openxmlformats.org/officeDocument/2006/relationships" id="257" r:id="R398a9af9a4ec475f"/>
    <p:sldId xmlns:r="http://schemas.openxmlformats.org/officeDocument/2006/relationships" id="258" r:id="R2568cfd4151c44bd"/>
    <p:sldId xmlns:r="http://schemas.openxmlformats.org/officeDocument/2006/relationships" id="259" r:id="Re8187b28a0904991"/>
    <p:sldId xmlns:r="http://schemas.openxmlformats.org/officeDocument/2006/relationships" id="260" r:id="R6b13250dbf5546fe"/>
    <p:sldId xmlns:r="http://schemas.openxmlformats.org/officeDocument/2006/relationships" id="261" r:id="Rbe14806064624edc"/>
    <p:sldId xmlns:r="http://schemas.openxmlformats.org/officeDocument/2006/relationships" id="262" r:id="Ra8866459d20541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32dde67234578" /><Relationship Type="http://schemas.openxmlformats.org/officeDocument/2006/relationships/slide" Target="/ppt/slides/slide1.xml" Id="Rea2bf86186c7475d" /><Relationship Type="http://schemas.openxmlformats.org/officeDocument/2006/relationships/slide" Target="/ppt/slides/slide2.xml" Id="R398a9af9a4ec475f" /><Relationship Type="http://schemas.openxmlformats.org/officeDocument/2006/relationships/slide" Target="/ppt/slides/slide3.xml" Id="R2568cfd4151c44bd" /><Relationship Type="http://schemas.openxmlformats.org/officeDocument/2006/relationships/slide" Target="/ppt/slides/slide4.xml" Id="Re8187b28a0904991" /><Relationship Type="http://schemas.openxmlformats.org/officeDocument/2006/relationships/slide" Target="/ppt/slides/slide5.xml" Id="R6b13250dbf5546fe" /><Relationship Type="http://schemas.openxmlformats.org/officeDocument/2006/relationships/slide" Target="/ppt/slides/slide6.xml" Id="Rbe14806064624edc" /><Relationship Type="http://schemas.openxmlformats.org/officeDocument/2006/relationships/slide" Target="/ppt/slides/slide7.xml" Id="Ra8866459d20541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5b6c6025740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1fb75de9a4208" /><Relationship Type="http://schemas.openxmlformats.org/officeDocument/2006/relationships/theme" Target="/ppt/slideMasters/theme/theme1.xml" Id="R6c7802fae1c349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d1fb75de9a42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bc1690b8544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8593ab3c046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8bf86a43a4c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d6bf1b0324e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dfa5b015848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84d6d5ef04e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a80d3e98d4e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PONDUS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PONDUS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6 654 597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6 546 621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47 943 050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48 416 655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CUMULUS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Hoffsjef Løvenskiolds vei 66A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986 058 796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