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08a18f61b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c881a502a4ee2"/>
  </p:sldMasterIdLst>
  <p:sldIdLst>
    <p:sldId xmlns:r="http://schemas.openxmlformats.org/officeDocument/2006/relationships" id="256" r:id="Re6c95c2b92fe4d2a"/>
    <p:sldId xmlns:r="http://schemas.openxmlformats.org/officeDocument/2006/relationships" id="257" r:id="R9c0eccbfec9d4f06"/>
    <p:sldId xmlns:r="http://schemas.openxmlformats.org/officeDocument/2006/relationships" id="258" r:id="Rb23d8ef4bf7744b3"/>
    <p:sldId xmlns:r="http://schemas.openxmlformats.org/officeDocument/2006/relationships" id="259" r:id="Rf2bca201a1f94229"/>
    <p:sldId xmlns:r="http://schemas.openxmlformats.org/officeDocument/2006/relationships" id="260" r:id="Rdad26a5c73334da1"/>
    <p:sldId xmlns:r="http://schemas.openxmlformats.org/officeDocument/2006/relationships" id="261" r:id="R9aa9b795bc114eff"/>
    <p:sldId xmlns:r="http://schemas.openxmlformats.org/officeDocument/2006/relationships" id="262" r:id="R1fab3236efc2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c881a502a4ee2" /><Relationship Type="http://schemas.openxmlformats.org/officeDocument/2006/relationships/slide" Target="/ppt/slides/slide1.xml" Id="Re6c95c2b92fe4d2a" /><Relationship Type="http://schemas.openxmlformats.org/officeDocument/2006/relationships/slide" Target="/ppt/slides/slide2.xml" Id="R9c0eccbfec9d4f06" /><Relationship Type="http://schemas.openxmlformats.org/officeDocument/2006/relationships/slide" Target="/ppt/slides/slide3.xml" Id="Rb23d8ef4bf7744b3" /><Relationship Type="http://schemas.openxmlformats.org/officeDocument/2006/relationships/slide" Target="/ppt/slides/slide4.xml" Id="Rf2bca201a1f94229" /><Relationship Type="http://schemas.openxmlformats.org/officeDocument/2006/relationships/slide" Target="/ppt/slides/slide5.xml" Id="Rdad26a5c73334da1" /><Relationship Type="http://schemas.openxmlformats.org/officeDocument/2006/relationships/slide" Target="/ppt/slides/slide6.xml" Id="R9aa9b795bc114eff" /><Relationship Type="http://schemas.openxmlformats.org/officeDocument/2006/relationships/slide" Target="/ppt/slides/slide7.xml" Id="R1fab3236efc2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3cd17f033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afdfcb6d0410a" /><Relationship Type="http://schemas.openxmlformats.org/officeDocument/2006/relationships/theme" Target="/ppt/slideMasters/theme/theme1.xml" Id="Rf3eeb7ef6d0a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afdfcb6d0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e60f6832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cccb3b84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6174459c3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c206cd30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a0553aac6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368021a39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332a6c6c8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2 580 393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5 899 715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 SIW KNIVE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986 085 750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