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9409da8d6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4f6b7892640fe"/>
  </p:sldMasterIdLst>
  <p:sldIdLst>
    <p:sldId xmlns:r="http://schemas.openxmlformats.org/officeDocument/2006/relationships" id="256" r:id="Rc51065b8219e4948"/>
    <p:sldId xmlns:r="http://schemas.openxmlformats.org/officeDocument/2006/relationships" id="257" r:id="R825d2b43c5094136"/>
    <p:sldId xmlns:r="http://schemas.openxmlformats.org/officeDocument/2006/relationships" id="258" r:id="R433b2a35ad7149b3"/>
    <p:sldId xmlns:r="http://schemas.openxmlformats.org/officeDocument/2006/relationships" id="259" r:id="Rb908594821194fb3"/>
    <p:sldId xmlns:r="http://schemas.openxmlformats.org/officeDocument/2006/relationships" id="260" r:id="R8c820ad30ca9427a"/>
    <p:sldId xmlns:r="http://schemas.openxmlformats.org/officeDocument/2006/relationships" id="261" r:id="R27f4ec25737a4b72"/>
    <p:sldId xmlns:r="http://schemas.openxmlformats.org/officeDocument/2006/relationships" id="262" r:id="Rd9e7e843d837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4f6b7892640fe" /><Relationship Type="http://schemas.openxmlformats.org/officeDocument/2006/relationships/slide" Target="/ppt/slides/slide1.xml" Id="Rc51065b8219e4948" /><Relationship Type="http://schemas.openxmlformats.org/officeDocument/2006/relationships/slide" Target="/ppt/slides/slide2.xml" Id="R825d2b43c5094136" /><Relationship Type="http://schemas.openxmlformats.org/officeDocument/2006/relationships/slide" Target="/ppt/slides/slide3.xml" Id="R433b2a35ad7149b3" /><Relationship Type="http://schemas.openxmlformats.org/officeDocument/2006/relationships/slide" Target="/ppt/slides/slide4.xml" Id="Rb908594821194fb3" /><Relationship Type="http://schemas.openxmlformats.org/officeDocument/2006/relationships/slide" Target="/ppt/slides/slide5.xml" Id="R8c820ad30ca9427a" /><Relationship Type="http://schemas.openxmlformats.org/officeDocument/2006/relationships/slide" Target="/ppt/slides/slide6.xml" Id="R27f4ec25737a4b72" /><Relationship Type="http://schemas.openxmlformats.org/officeDocument/2006/relationships/slide" Target="/ppt/slides/slide7.xml" Id="Rd9e7e843d837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2850d78b9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71456b4a4dcf" /><Relationship Type="http://schemas.openxmlformats.org/officeDocument/2006/relationships/theme" Target="/ppt/slideMasters/theme/theme1.xml" Id="Rb234101ceb37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671456b4a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2c74f570f40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c9c56c3d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a08fbf84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805e6e8d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f410b54d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6bb4a9d2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e8fd7d0ae41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