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25ae98315342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15e2189e774bc3"/>
  </p:sldMasterIdLst>
  <p:sldIdLst>
    <p:sldId xmlns:r="http://schemas.openxmlformats.org/officeDocument/2006/relationships" id="256" r:id="R17566c8d3f6e4c01"/>
    <p:sldId xmlns:r="http://schemas.openxmlformats.org/officeDocument/2006/relationships" id="257" r:id="Rf8a22b21d5cb4a07"/>
    <p:sldId xmlns:r="http://schemas.openxmlformats.org/officeDocument/2006/relationships" id="258" r:id="R3b2db3bf41744b2e"/>
    <p:sldId xmlns:r="http://schemas.openxmlformats.org/officeDocument/2006/relationships" id="259" r:id="R1f6e1b0afded4890"/>
    <p:sldId xmlns:r="http://schemas.openxmlformats.org/officeDocument/2006/relationships" id="260" r:id="R73f041dad4374b35"/>
    <p:sldId xmlns:r="http://schemas.openxmlformats.org/officeDocument/2006/relationships" id="261" r:id="R9244df0492d844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15e2189e774bc3" /><Relationship Type="http://schemas.openxmlformats.org/officeDocument/2006/relationships/slide" Target="/ppt/slides/slide1.xml" Id="R17566c8d3f6e4c01" /><Relationship Type="http://schemas.openxmlformats.org/officeDocument/2006/relationships/slide" Target="/ppt/slides/slide2.xml" Id="Rf8a22b21d5cb4a07" /><Relationship Type="http://schemas.openxmlformats.org/officeDocument/2006/relationships/slide" Target="/ppt/slides/slide3.xml" Id="R3b2db3bf41744b2e" /><Relationship Type="http://schemas.openxmlformats.org/officeDocument/2006/relationships/slide" Target="/ppt/slides/slide4.xml" Id="R1f6e1b0afded4890" /><Relationship Type="http://schemas.openxmlformats.org/officeDocument/2006/relationships/slide" Target="/ppt/slides/slide5.xml" Id="R73f041dad4374b35" /><Relationship Type="http://schemas.openxmlformats.org/officeDocument/2006/relationships/slide" Target="/ppt/slides/slide6.xml" Id="R9244df0492d844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e8d47091c42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29c42c7684c6a" /><Relationship Type="http://schemas.openxmlformats.org/officeDocument/2006/relationships/theme" Target="/ppt/slideMasters/theme/theme1.xml" Id="R61e7ea1c28ea40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229c42c7684c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8c2837e7f45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7f036d31942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2ef1f453d47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3fa2602b747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5a5f6412bb45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7c4613e7c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 &amp;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Cappelens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3717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90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hanne@finregn.no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986 103 708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 &amp; REGNSKAP AS</a:t>
            </a:r>
          </a:p>
        </p:txBody>
      </p:sp>
    </p:spTree>
  </p:cSld>
  <p:clrMapOvr>
    <a:masterClrMapping xmlns:a="http://schemas.openxmlformats.org/drawingml/2006/main"/>
  </p:clrMapOvr>
</p:sld>
</file>