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e9153d5c7b84c4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6c0dd12223c4503"/>
  </p:sldMasterIdLst>
  <p:sldIdLst>
    <p:sldId xmlns:r="http://schemas.openxmlformats.org/officeDocument/2006/relationships" id="256" r:id="Ra7a5a9252f574d00"/>
    <p:sldId xmlns:r="http://schemas.openxmlformats.org/officeDocument/2006/relationships" id="257" r:id="Rb53ccf56c8334531"/>
    <p:sldId xmlns:r="http://schemas.openxmlformats.org/officeDocument/2006/relationships" id="258" r:id="R05f6bceb2b454860"/>
    <p:sldId xmlns:r="http://schemas.openxmlformats.org/officeDocument/2006/relationships" id="259" r:id="R791727f5c86c472c"/>
    <p:sldId xmlns:r="http://schemas.openxmlformats.org/officeDocument/2006/relationships" id="260" r:id="R59b28788668a4abd"/>
    <p:sldId xmlns:r="http://schemas.openxmlformats.org/officeDocument/2006/relationships" id="261" r:id="R0dcafdde704945d3"/>
    <p:sldId xmlns:r="http://schemas.openxmlformats.org/officeDocument/2006/relationships" id="262" r:id="Raee0f5e8fc82420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6c0dd12223c4503" /><Relationship Type="http://schemas.openxmlformats.org/officeDocument/2006/relationships/slide" Target="/ppt/slides/slide1.xml" Id="Ra7a5a9252f574d00" /><Relationship Type="http://schemas.openxmlformats.org/officeDocument/2006/relationships/slide" Target="/ppt/slides/slide2.xml" Id="Rb53ccf56c8334531" /><Relationship Type="http://schemas.openxmlformats.org/officeDocument/2006/relationships/slide" Target="/ppt/slides/slide3.xml" Id="R05f6bceb2b454860" /><Relationship Type="http://schemas.openxmlformats.org/officeDocument/2006/relationships/slide" Target="/ppt/slides/slide4.xml" Id="R791727f5c86c472c" /><Relationship Type="http://schemas.openxmlformats.org/officeDocument/2006/relationships/slide" Target="/ppt/slides/slide5.xml" Id="R59b28788668a4abd" /><Relationship Type="http://schemas.openxmlformats.org/officeDocument/2006/relationships/slide" Target="/ppt/slides/slide6.xml" Id="R0dcafdde704945d3" /><Relationship Type="http://schemas.openxmlformats.org/officeDocument/2006/relationships/slide" Target="/ppt/slides/slide7.xml" Id="Raee0f5e8fc82420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735322d80a14b8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75c9df54beb4fe2" /><Relationship Type="http://schemas.openxmlformats.org/officeDocument/2006/relationships/theme" Target="/ppt/slideMasters/theme/theme1.xml" Id="R42e83e19da1e4f3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75c9df54beb4fe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2156693e5c6418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39db7f94c4947d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258d8136f1d458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b2cb435199245b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cff582799114d5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60af620e1604275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5f9988978ac4b0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FINANS &amp; REGNSKAP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FINANS &amp;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FINANS &amp; REGNSKAP AS ble etablert [år] og holder til i Skien.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FINANS &amp;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FINANS &amp;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FINANS &amp;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5 863 045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155 858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156 885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1 286 404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1 799 391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FINANS &amp;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NILAN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FINANS &amp;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Cappelens gate 15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3717 Skien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35 90 54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hanne@finregn.no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986 103 708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FINANS &amp; REGNSKAP AS</a:t>
            </a:r>
          </a:p>
        </p:txBody>
      </p:sp>
    </p:spTree>
  </p:cSld>
  <p:clrMapOvr>
    <a:masterClrMapping xmlns:a="http://schemas.openxmlformats.org/drawingml/2006/main"/>
  </p:clrMapOvr>
</p:sld>
</file>