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4682f25dcb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cebc1d5a641bf"/>
  </p:sldMasterIdLst>
  <p:sldIdLst>
    <p:sldId xmlns:r="http://schemas.openxmlformats.org/officeDocument/2006/relationships" id="256" r:id="Rd8a01b4833ba40cf"/>
    <p:sldId xmlns:r="http://schemas.openxmlformats.org/officeDocument/2006/relationships" id="257" r:id="Rf12e054ddff54aea"/>
    <p:sldId xmlns:r="http://schemas.openxmlformats.org/officeDocument/2006/relationships" id="258" r:id="Rfe4d226d2998419a"/>
    <p:sldId xmlns:r="http://schemas.openxmlformats.org/officeDocument/2006/relationships" id="259" r:id="R4c022eefa2d3449f"/>
    <p:sldId xmlns:r="http://schemas.openxmlformats.org/officeDocument/2006/relationships" id="260" r:id="R9f92ca508a1f45a9"/>
    <p:sldId xmlns:r="http://schemas.openxmlformats.org/officeDocument/2006/relationships" id="261" r:id="R18fae30fdb6a4b77"/>
    <p:sldId xmlns:r="http://schemas.openxmlformats.org/officeDocument/2006/relationships" id="262" r:id="R098c07c0084643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cebc1d5a641bf" /><Relationship Type="http://schemas.openxmlformats.org/officeDocument/2006/relationships/slide" Target="/ppt/slides/slide1.xml" Id="Rd8a01b4833ba40cf" /><Relationship Type="http://schemas.openxmlformats.org/officeDocument/2006/relationships/slide" Target="/ppt/slides/slide2.xml" Id="Rf12e054ddff54aea" /><Relationship Type="http://schemas.openxmlformats.org/officeDocument/2006/relationships/slide" Target="/ppt/slides/slide3.xml" Id="Rfe4d226d2998419a" /><Relationship Type="http://schemas.openxmlformats.org/officeDocument/2006/relationships/slide" Target="/ppt/slides/slide4.xml" Id="R4c022eefa2d3449f" /><Relationship Type="http://schemas.openxmlformats.org/officeDocument/2006/relationships/slide" Target="/ppt/slides/slide5.xml" Id="R9f92ca508a1f45a9" /><Relationship Type="http://schemas.openxmlformats.org/officeDocument/2006/relationships/slide" Target="/ppt/slides/slide6.xml" Id="R18fae30fdb6a4b77" /><Relationship Type="http://schemas.openxmlformats.org/officeDocument/2006/relationships/slide" Target="/ppt/slides/slide7.xml" Id="R098c07c0084643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1509748784d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6c4d430424d6f" /><Relationship Type="http://schemas.openxmlformats.org/officeDocument/2006/relationships/theme" Target="/ppt/slideMasters/theme/theme1.xml" Id="Rd83f5ed5a49f42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f6c4d430424d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3e7bbe610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5599c0b10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f855ca950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d8ceb7cd845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09fbcaec94f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f440824ba40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94061ccb842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MEJLÆNDER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MEJLÆNDER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9 728 390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10 922 843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ARVID MEJLÆNDER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986 141 022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MEJLÆNDER AS</a:t>
            </a:r>
          </a:p>
        </p:txBody>
      </p:sp>
    </p:spTree>
  </p:cSld>
  <p:clrMapOvr>
    <a:masterClrMapping xmlns:a="http://schemas.openxmlformats.org/drawingml/2006/main"/>
  </p:clrMapOvr>
</p:sld>
</file>