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15abca9cd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dc082a4f04d72"/>
  </p:sldMasterIdLst>
  <p:sldIdLst>
    <p:sldId xmlns:r="http://schemas.openxmlformats.org/officeDocument/2006/relationships" id="256" r:id="R6597ad12b5e9436d"/>
    <p:sldId xmlns:r="http://schemas.openxmlformats.org/officeDocument/2006/relationships" id="257" r:id="R69d0b0fa2baf431d"/>
    <p:sldId xmlns:r="http://schemas.openxmlformats.org/officeDocument/2006/relationships" id="258" r:id="R2135fdd036cf4fad"/>
    <p:sldId xmlns:r="http://schemas.openxmlformats.org/officeDocument/2006/relationships" id="259" r:id="R3b63dc9fb52b4532"/>
    <p:sldId xmlns:r="http://schemas.openxmlformats.org/officeDocument/2006/relationships" id="260" r:id="R3b78324609424e96"/>
    <p:sldId xmlns:r="http://schemas.openxmlformats.org/officeDocument/2006/relationships" id="261" r:id="R16d22677f2244c17"/>
    <p:sldId xmlns:r="http://schemas.openxmlformats.org/officeDocument/2006/relationships" id="262" r:id="R19257cf2cbee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dc082a4f04d72" /><Relationship Type="http://schemas.openxmlformats.org/officeDocument/2006/relationships/slide" Target="/ppt/slides/slide1.xml" Id="R6597ad12b5e9436d" /><Relationship Type="http://schemas.openxmlformats.org/officeDocument/2006/relationships/slide" Target="/ppt/slides/slide2.xml" Id="R69d0b0fa2baf431d" /><Relationship Type="http://schemas.openxmlformats.org/officeDocument/2006/relationships/slide" Target="/ppt/slides/slide3.xml" Id="R2135fdd036cf4fad" /><Relationship Type="http://schemas.openxmlformats.org/officeDocument/2006/relationships/slide" Target="/ppt/slides/slide4.xml" Id="R3b63dc9fb52b4532" /><Relationship Type="http://schemas.openxmlformats.org/officeDocument/2006/relationships/slide" Target="/ppt/slides/slide5.xml" Id="R3b78324609424e96" /><Relationship Type="http://schemas.openxmlformats.org/officeDocument/2006/relationships/slide" Target="/ppt/slides/slide6.xml" Id="R16d22677f2244c17" /><Relationship Type="http://schemas.openxmlformats.org/officeDocument/2006/relationships/slide" Target="/ppt/slides/slide7.xml" Id="R19257cf2cbee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7138cde6f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def625204794" /><Relationship Type="http://schemas.openxmlformats.org/officeDocument/2006/relationships/theme" Target="/ppt/slideMasters/theme/theme1.xml" Id="R379ef50ebae9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6def62520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d2484435a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146306d7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00811c95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80c79ca9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09dda59f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f31e8e41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a69d66f8b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