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7f87bc620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d5e9cc8dc4744"/>
  </p:sldMasterIdLst>
  <p:sldIdLst>
    <p:sldId xmlns:r="http://schemas.openxmlformats.org/officeDocument/2006/relationships" id="256" r:id="Rde9e20c386d54bc3"/>
    <p:sldId xmlns:r="http://schemas.openxmlformats.org/officeDocument/2006/relationships" id="257" r:id="Rbb8880605b4a4f87"/>
    <p:sldId xmlns:r="http://schemas.openxmlformats.org/officeDocument/2006/relationships" id="258" r:id="Re6e4e2524188431d"/>
    <p:sldId xmlns:r="http://schemas.openxmlformats.org/officeDocument/2006/relationships" id="259" r:id="Rce974e86220049d0"/>
    <p:sldId xmlns:r="http://schemas.openxmlformats.org/officeDocument/2006/relationships" id="260" r:id="R125794129d074af7"/>
    <p:sldId xmlns:r="http://schemas.openxmlformats.org/officeDocument/2006/relationships" id="261" r:id="R00b672887917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d5e9cc8dc4744" /><Relationship Type="http://schemas.openxmlformats.org/officeDocument/2006/relationships/slide" Target="/ppt/slides/slide1.xml" Id="Rde9e20c386d54bc3" /><Relationship Type="http://schemas.openxmlformats.org/officeDocument/2006/relationships/slide" Target="/ppt/slides/slide2.xml" Id="Rbb8880605b4a4f87" /><Relationship Type="http://schemas.openxmlformats.org/officeDocument/2006/relationships/slide" Target="/ppt/slides/slide3.xml" Id="Re6e4e2524188431d" /><Relationship Type="http://schemas.openxmlformats.org/officeDocument/2006/relationships/slide" Target="/ppt/slides/slide4.xml" Id="Rce974e86220049d0" /><Relationship Type="http://schemas.openxmlformats.org/officeDocument/2006/relationships/slide" Target="/ppt/slides/slide5.xml" Id="R125794129d074af7" /><Relationship Type="http://schemas.openxmlformats.org/officeDocument/2006/relationships/slide" Target="/ppt/slides/slide6.xml" Id="R00b672887917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40d1b5a3f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df9c79c6452e" /><Relationship Type="http://schemas.openxmlformats.org/officeDocument/2006/relationships/theme" Target="/ppt/slideMasters/theme/theme1.xml" Id="Rb66fbf6cb327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edf9c79c6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3e4f724542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5f975ff2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965e9f3b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1ae729926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c432467f4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a2c5741a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