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4aadb11ee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eca6c57334c48"/>
  </p:sldMasterIdLst>
  <p:sldIdLst>
    <p:sldId xmlns:r="http://schemas.openxmlformats.org/officeDocument/2006/relationships" id="256" r:id="R4a14dcbd6765456b"/>
    <p:sldId xmlns:r="http://schemas.openxmlformats.org/officeDocument/2006/relationships" id="257" r:id="R460f6417836f4b5c"/>
    <p:sldId xmlns:r="http://schemas.openxmlformats.org/officeDocument/2006/relationships" id="258" r:id="R2ac11e5eba0041f6"/>
    <p:sldId xmlns:r="http://schemas.openxmlformats.org/officeDocument/2006/relationships" id="259" r:id="R96339d88554c464f"/>
    <p:sldId xmlns:r="http://schemas.openxmlformats.org/officeDocument/2006/relationships" id="260" r:id="R2f2e11cbf9f542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eca6c57334c48" /><Relationship Type="http://schemas.openxmlformats.org/officeDocument/2006/relationships/slide" Target="/ppt/slides/slide1.xml" Id="R4a14dcbd6765456b" /><Relationship Type="http://schemas.openxmlformats.org/officeDocument/2006/relationships/slide" Target="/ppt/slides/slide2.xml" Id="R460f6417836f4b5c" /><Relationship Type="http://schemas.openxmlformats.org/officeDocument/2006/relationships/slide" Target="/ppt/slides/slide3.xml" Id="R2ac11e5eba0041f6" /><Relationship Type="http://schemas.openxmlformats.org/officeDocument/2006/relationships/slide" Target="/ppt/slides/slide4.xml" Id="R96339d88554c464f" /><Relationship Type="http://schemas.openxmlformats.org/officeDocument/2006/relationships/slide" Target="/ppt/slides/slide5.xml" Id="R2f2e11cbf9f542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bc37a55b6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5a7fce3834205" /><Relationship Type="http://schemas.openxmlformats.org/officeDocument/2006/relationships/theme" Target="/ppt/slideMasters/theme/theme1.xml" Id="R2e26882fb24d41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5a7fce383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9a3e956d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869f3cdb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373c2a65f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03115b42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c2984eb15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FORVALTNING OG ØKONOMISTYRING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