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cf81464a1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7d1cd69f348f1"/>
  </p:sldMasterIdLst>
  <p:sldIdLst>
    <p:sldId xmlns:r="http://schemas.openxmlformats.org/officeDocument/2006/relationships" id="256" r:id="R683c9523cf994a0c"/>
    <p:sldId xmlns:r="http://schemas.openxmlformats.org/officeDocument/2006/relationships" id="257" r:id="R87d3322fda5f4075"/>
    <p:sldId xmlns:r="http://schemas.openxmlformats.org/officeDocument/2006/relationships" id="258" r:id="R286b31d1c6094717"/>
    <p:sldId xmlns:r="http://schemas.openxmlformats.org/officeDocument/2006/relationships" id="259" r:id="R764f2820a83c47a9"/>
    <p:sldId xmlns:r="http://schemas.openxmlformats.org/officeDocument/2006/relationships" id="260" r:id="R2ebe4ab1a5ec472d"/>
    <p:sldId xmlns:r="http://schemas.openxmlformats.org/officeDocument/2006/relationships" id="261" r:id="R9f50b36d70da477c"/>
    <p:sldId xmlns:r="http://schemas.openxmlformats.org/officeDocument/2006/relationships" id="262" r:id="R679031036693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7d1cd69f348f1" /><Relationship Type="http://schemas.openxmlformats.org/officeDocument/2006/relationships/slide" Target="/ppt/slides/slide1.xml" Id="R683c9523cf994a0c" /><Relationship Type="http://schemas.openxmlformats.org/officeDocument/2006/relationships/slide" Target="/ppt/slides/slide2.xml" Id="R87d3322fda5f4075" /><Relationship Type="http://schemas.openxmlformats.org/officeDocument/2006/relationships/slide" Target="/ppt/slides/slide3.xml" Id="R286b31d1c6094717" /><Relationship Type="http://schemas.openxmlformats.org/officeDocument/2006/relationships/slide" Target="/ppt/slides/slide4.xml" Id="R764f2820a83c47a9" /><Relationship Type="http://schemas.openxmlformats.org/officeDocument/2006/relationships/slide" Target="/ppt/slides/slide5.xml" Id="R2ebe4ab1a5ec472d" /><Relationship Type="http://schemas.openxmlformats.org/officeDocument/2006/relationships/slide" Target="/ppt/slides/slide6.xml" Id="R9f50b36d70da477c" /><Relationship Type="http://schemas.openxmlformats.org/officeDocument/2006/relationships/slide" Target="/ppt/slides/slide7.xml" Id="R679031036693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210290655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56084bf045c2" /><Relationship Type="http://schemas.openxmlformats.org/officeDocument/2006/relationships/theme" Target="/ppt/slideMasters/theme/theme1.xml" Id="R91bad1ee74a1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556084bf0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f03766ca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95f19aad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97a7846a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8456d842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0a495b25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82ae11f5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9942a787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KIRKENG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188 654 941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221 581 956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ALEKSANDER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MARIE KIRKENG KASE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ØIVIND KIRKENG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