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2e6e18f9b44d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070f816465499c"/>
  </p:sldMasterIdLst>
  <p:sldIdLst>
    <p:sldId xmlns:r="http://schemas.openxmlformats.org/officeDocument/2006/relationships" id="256" r:id="Rfc185f17367c44a1"/>
    <p:sldId xmlns:r="http://schemas.openxmlformats.org/officeDocument/2006/relationships" id="257" r:id="R82ffb4baca1b4070"/>
    <p:sldId xmlns:r="http://schemas.openxmlformats.org/officeDocument/2006/relationships" id="258" r:id="R21e3935501dc4e2b"/>
    <p:sldId xmlns:r="http://schemas.openxmlformats.org/officeDocument/2006/relationships" id="259" r:id="Rf85a952382a74d57"/>
    <p:sldId xmlns:r="http://schemas.openxmlformats.org/officeDocument/2006/relationships" id="260" r:id="Red0032a39fca42d2"/>
    <p:sldId xmlns:r="http://schemas.openxmlformats.org/officeDocument/2006/relationships" id="261" r:id="Rc01a50ac971c4f0c"/>
    <p:sldId xmlns:r="http://schemas.openxmlformats.org/officeDocument/2006/relationships" id="262" r:id="R465573e2c12341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70f816465499c" /><Relationship Type="http://schemas.openxmlformats.org/officeDocument/2006/relationships/slide" Target="/ppt/slides/slide1.xml" Id="Rfc185f17367c44a1" /><Relationship Type="http://schemas.openxmlformats.org/officeDocument/2006/relationships/slide" Target="/ppt/slides/slide2.xml" Id="R82ffb4baca1b4070" /><Relationship Type="http://schemas.openxmlformats.org/officeDocument/2006/relationships/slide" Target="/ppt/slides/slide3.xml" Id="R21e3935501dc4e2b" /><Relationship Type="http://schemas.openxmlformats.org/officeDocument/2006/relationships/slide" Target="/ppt/slides/slide4.xml" Id="Rf85a952382a74d57" /><Relationship Type="http://schemas.openxmlformats.org/officeDocument/2006/relationships/slide" Target="/ppt/slides/slide5.xml" Id="Red0032a39fca42d2" /><Relationship Type="http://schemas.openxmlformats.org/officeDocument/2006/relationships/slide" Target="/ppt/slides/slide6.xml" Id="Rc01a50ac971c4f0c" /><Relationship Type="http://schemas.openxmlformats.org/officeDocument/2006/relationships/slide" Target="/ppt/slides/slide7.xml" Id="R465573e2c12341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7615e1a852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eb8a0850448b8" /><Relationship Type="http://schemas.openxmlformats.org/officeDocument/2006/relationships/theme" Target="/ppt/slideMasters/theme/theme1.xml" Id="R7c0b44a7bd7f4f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3eb8a0850448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bf341c0ea49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34cc385454e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05bfdc0774a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83a6dc4a3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8d679dda24d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0e41591b549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5618ba3994c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NAVJORD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NAVJORD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28 203 925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27 340 229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28 552 597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208 731 448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220 979 059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BEATE NAVJORD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NAVJORD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NAVJORD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NAVJORD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Prestebråtveien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NAVJORD AS</a:t>
            </a:r>
          </a:p>
        </p:txBody>
      </p:sp>
    </p:spTree>
  </p:cSld>
  <p:clrMapOvr>
    <a:masterClrMapping xmlns:a="http://schemas.openxmlformats.org/drawingml/2006/main"/>
  </p:clrMapOvr>
</p:sld>
</file>