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305169678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bcb179a6640dc"/>
  </p:sldMasterIdLst>
  <p:sldIdLst>
    <p:sldId xmlns:r="http://schemas.openxmlformats.org/officeDocument/2006/relationships" id="256" r:id="R6e6427b733bf4814"/>
    <p:sldId xmlns:r="http://schemas.openxmlformats.org/officeDocument/2006/relationships" id="257" r:id="Re1d3cb11b4964874"/>
    <p:sldId xmlns:r="http://schemas.openxmlformats.org/officeDocument/2006/relationships" id="258" r:id="R5ba7da24e2ef4f96"/>
    <p:sldId xmlns:r="http://schemas.openxmlformats.org/officeDocument/2006/relationships" id="259" r:id="Rceba3a38400640c5"/>
    <p:sldId xmlns:r="http://schemas.openxmlformats.org/officeDocument/2006/relationships" id="260" r:id="R803450c8bd1e4683"/>
    <p:sldId xmlns:r="http://schemas.openxmlformats.org/officeDocument/2006/relationships" id="261" r:id="R8829f5e0017a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bcb179a6640dc" /><Relationship Type="http://schemas.openxmlformats.org/officeDocument/2006/relationships/slide" Target="/ppt/slides/slide1.xml" Id="R6e6427b733bf4814" /><Relationship Type="http://schemas.openxmlformats.org/officeDocument/2006/relationships/slide" Target="/ppt/slides/slide2.xml" Id="Re1d3cb11b4964874" /><Relationship Type="http://schemas.openxmlformats.org/officeDocument/2006/relationships/slide" Target="/ppt/slides/slide3.xml" Id="R5ba7da24e2ef4f96" /><Relationship Type="http://schemas.openxmlformats.org/officeDocument/2006/relationships/slide" Target="/ppt/slides/slide4.xml" Id="Rceba3a38400640c5" /><Relationship Type="http://schemas.openxmlformats.org/officeDocument/2006/relationships/slide" Target="/ppt/slides/slide5.xml" Id="R803450c8bd1e4683" /><Relationship Type="http://schemas.openxmlformats.org/officeDocument/2006/relationships/slide" Target="/ppt/slides/slide6.xml" Id="R8829f5e0017a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7e0a0151e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d013e1ae49c5" /><Relationship Type="http://schemas.openxmlformats.org/officeDocument/2006/relationships/theme" Target="/ppt/slideMasters/theme/theme1.xml" Id="R99a869820ed9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5d013e1ae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4a494412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637cd0a24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bf9a5f37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22fe8471f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08125fc6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0ca6ee830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