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23ade02744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6e5d851c54aba"/>
  </p:sldMasterIdLst>
  <p:sldIdLst>
    <p:sldId xmlns:r="http://schemas.openxmlformats.org/officeDocument/2006/relationships" id="256" r:id="R05aaf3cde26b4bc0"/>
    <p:sldId xmlns:r="http://schemas.openxmlformats.org/officeDocument/2006/relationships" id="257" r:id="Rc52744d412304a84"/>
    <p:sldId xmlns:r="http://schemas.openxmlformats.org/officeDocument/2006/relationships" id="258" r:id="R234cba8ef73748a4"/>
    <p:sldId xmlns:r="http://schemas.openxmlformats.org/officeDocument/2006/relationships" id="259" r:id="Rc5d26f2f426d4625"/>
    <p:sldId xmlns:r="http://schemas.openxmlformats.org/officeDocument/2006/relationships" id="260" r:id="Rd3a17d9ab7dc495b"/>
    <p:sldId xmlns:r="http://schemas.openxmlformats.org/officeDocument/2006/relationships" id="261" r:id="R3ed7b1b1e1074cb5"/>
    <p:sldId xmlns:r="http://schemas.openxmlformats.org/officeDocument/2006/relationships" id="262" r:id="R77af395227b844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6e5d851c54aba" /><Relationship Type="http://schemas.openxmlformats.org/officeDocument/2006/relationships/slide" Target="/ppt/slides/slide1.xml" Id="R05aaf3cde26b4bc0" /><Relationship Type="http://schemas.openxmlformats.org/officeDocument/2006/relationships/slide" Target="/ppt/slides/slide2.xml" Id="Rc52744d412304a84" /><Relationship Type="http://schemas.openxmlformats.org/officeDocument/2006/relationships/slide" Target="/ppt/slides/slide3.xml" Id="R234cba8ef73748a4" /><Relationship Type="http://schemas.openxmlformats.org/officeDocument/2006/relationships/slide" Target="/ppt/slides/slide4.xml" Id="Rc5d26f2f426d4625" /><Relationship Type="http://schemas.openxmlformats.org/officeDocument/2006/relationships/slide" Target="/ppt/slides/slide5.xml" Id="Rd3a17d9ab7dc495b" /><Relationship Type="http://schemas.openxmlformats.org/officeDocument/2006/relationships/slide" Target="/ppt/slides/slide6.xml" Id="R3ed7b1b1e1074cb5" /><Relationship Type="http://schemas.openxmlformats.org/officeDocument/2006/relationships/slide" Target="/ppt/slides/slide7.xml" Id="R77af395227b844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c099fcb9f46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c7e3982fd4283" /><Relationship Type="http://schemas.openxmlformats.org/officeDocument/2006/relationships/theme" Target="/ppt/slideMasters/theme/theme1.xml" Id="R16364346c7ac4b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9c7e3982fd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1e2061cc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8ab765843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52100f0da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dcf7a398a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d7e0081d6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51890cd8849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ed02406da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