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6abdf57c3064c1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bf1594e79be4e80"/>
  </p:sldMasterIdLst>
  <p:sldIdLst>
    <p:sldId xmlns:r="http://schemas.openxmlformats.org/officeDocument/2006/relationships" id="256" r:id="R18c6f880ffa74d67"/>
    <p:sldId xmlns:r="http://schemas.openxmlformats.org/officeDocument/2006/relationships" id="257" r:id="Rc536a09dc0e8438e"/>
    <p:sldId xmlns:r="http://schemas.openxmlformats.org/officeDocument/2006/relationships" id="258" r:id="Raa7f2f7abbfa46b3"/>
    <p:sldId xmlns:r="http://schemas.openxmlformats.org/officeDocument/2006/relationships" id="259" r:id="R92a3291c4cf345b5"/>
    <p:sldId xmlns:r="http://schemas.openxmlformats.org/officeDocument/2006/relationships" id="260" r:id="R4a251cbdbc8e4b26"/>
    <p:sldId xmlns:r="http://schemas.openxmlformats.org/officeDocument/2006/relationships" id="261" r:id="R55902ea4b16c43f3"/>
    <p:sldId xmlns:r="http://schemas.openxmlformats.org/officeDocument/2006/relationships" id="262" r:id="R5f987eefa0bb479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bf1594e79be4e80" /><Relationship Type="http://schemas.openxmlformats.org/officeDocument/2006/relationships/slide" Target="/ppt/slides/slide1.xml" Id="R18c6f880ffa74d67" /><Relationship Type="http://schemas.openxmlformats.org/officeDocument/2006/relationships/slide" Target="/ppt/slides/slide2.xml" Id="Rc536a09dc0e8438e" /><Relationship Type="http://schemas.openxmlformats.org/officeDocument/2006/relationships/slide" Target="/ppt/slides/slide3.xml" Id="Raa7f2f7abbfa46b3" /><Relationship Type="http://schemas.openxmlformats.org/officeDocument/2006/relationships/slide" Target="/ppt/slides/slide4.xml" Id="R92a3291c4cf345b5" /><Relationship Type="http://schemas.openxmlformats.org/officeDocument/2006/relationships/slide" Target="/ppt/slides/slide5.xml" Id="R4a251cbdbc8e4b26" /><Relationship Type="http://schemas.openxmlformats.org/officeDocument/2006/relationships/slide" Target="/ppt/slides/slide6.xml" Id="R55902ea4b16c43f3" /><Relationship Type="http://schemas.openxmlformats.org/officeDocument/2006/relationships/slide" Target="/ppt/slides/slide7.xml" Id="R5f987eefa0bb479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499776c8a024c9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0eac33ced64d2e" /><Relationship Type="http://schemas.openxmlformats.org/officeDocument/2006/relationships/theme" Target="/ppt/slideMasters/theme/theme1.xml" Id="Ra6eaeb949dd744f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40eac33ced64d2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916899992f4b1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343807cb044fc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f21f3ae3974cc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8017d53389488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925977cf0f499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45b88f93074ab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a88ccc0f0e47d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CUMULUS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CUMULUS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CUMULUS INVEST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CUMULUS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CUMULUS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CUMULUS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−94 702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195 125 439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265 766 843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CUMULUS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ESBEN ADOLF RIDDERVOLD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CUMULUS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Hoffsjef Løvenskiolds vei 66A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0382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23 11 46 60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986 304 150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CUMULUS INVEST AS</a:t>
            </a:r>
          </a:p>
        </p:txBody>
      </p:sp>
    </p:spTree>
  </p:cSld>
  <p:clrMapOvr>
    <a:masterClrMapping xmlns:a="http://schemas.openxmlformats.org/drawingml/2006/main"/>
  </p:clrMapOvr>
</p:sld>
</file>