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c4a4e70d524d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419fd50867491b"/>
  </p:sldMasterIdLst>
  <p:sldIdLst>
    <p:sldId xmlns:r="http://schemas.openxmlformats.org/officeDocument/2006/relationships" id="256" r:id="R8d6de53ddab54634"/>
    <p:sldId xmlns:r="http://schemas.openxmlformats.org/officeDocument/2006/relationships" id="257" r:id="Rb033108dda7346a2"/>
    <p:sldId xmlns:r="http://schemas.openxmlformats.org/officeDocument/2006/relationships" id="258" r:id="R7e5238f8d3fe4ee0"/>
    <p:sldId xmlns:r="http://schemas.openxmlformats.org/officeDocument/2006/relationships" id="259" r:id="Rb84587e392914209"/>
    <p:sldId xmlns:r="http://schemas.openxmlformats.org/officeDocument/2006/relationships" id="260" r:id="Rad178b27b55941bd"/>
    <p:sldId xmlns:r="http://schemas.openxmlformats.org/officeDocument/2006/relationships" id="261" r:id="Rddd44a12c0f34b8d"/>
    <p:sldId xmlns:r="http://schemas.openxmlformats.org/officeDocument/2006/relationships" id="262" r:id="R89baf38066e34a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19fd50867491b" /><Relationship Type="http://schemas.openxmlformats.org/officeDocument/2006/relationships/slide" Target="/ppt/slides/slide1.xml" Id="R8d6de53ddab54634" /><Relationship Type="http://schemas.openxmlformats.org/officeDocument/2006/relationships/slide" Target="/ppt/slides/slide2.xml" Id="Rb033108dda7346a2" /><Relationship Type="http://schemas.openxmlformats.org/officeDocument/2006/relationships/slide" Target="/ppt/slides/slide3.xml" Id="R7e5238f8d3fe4ee0" /><Relationship Type="http://schemas.openxmlformats.org/officeDocument/2006/relationships/slide" Target="/ppt/slides/slide4.xml" Id="Rb84587e392914209" /><Relationship Type="http://schemas.openxmlformats.org/officeDocument/2006/relationships/slide" Target="/ppt/slides/slide5.xml" Id="Rad178b27b55941bd" /><Relationship Type="http://schemas.openxmlformats.org/officeDocument/2006/relationships/slide" Target="/ppt/slides/slide6.xml" Id="Rddd44a12c0f34b8d" /><Relationship Type="http://schemas.openxmlformats.org/officeDocument/2006/relationships/slide" Target="/ppt/slides/slide7.xml" Id="R89baf38066e34a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7d8f1e6c4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80101ebcf4ea0" /><Relationship Type="http://schemas.openxmlformats.org/officeDocument/2006/relationships/theme" Target="/ppt/slideMasters/theme/theme1.xml" Id="R656f3489700241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80101ebcf4e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b10c29ef843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9139e96d947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6c6e21a894d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73281017b46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3d8b5ee914a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2fa92960543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82667c2b443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HEKLA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18 913 581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290 479 971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290 675 092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Bruasetvegen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986 331 190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