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acb37aa0947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5b84b4f4e4c08"/>
  </p:sldMasterIdLst>
  <p:sldIdLst>
    <p:sldId xmlns:r="http://schemas.openxmlformats.org/officeDocument/2006/relationships" id="256" r:id="R02605645d4944466"/>
    <p:sldId xmlns:r="http://schemas.openxmlformats.org/officeDocument/2006/relationships" id="257" r:id="R89b560281bfa47b2"/>
    <p:sldId xmlns:r="http://schemas.openxmlformats.org/officeDocument/2006/relationships" id="258" r:id="R057d6671f4944577"/>
    <p:sldId xmlns:r="http://schemas.openxmlformats.org/officeDocument/2006/relationships" id="259" r:id="R41f55787544a4504"/>
    <p:sldId xmlns:r="http://schemas.openxmlformats.org/officeDocument/2006/relationships" id="260" r:id="Re6a058ef06c74ef0"/>
    <p:sldId xmlns:r="http://schemas.openxmlformats.org/officeDocument/2006/relationships" id="261" r:id="R111c01a939604a80"/>
    <p:sldId xmlns:r="http://schemas.openxmlformats.org/officeDocument/2006/relationships" id="262" r:id="R2ff1e4c6f3a944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5b84b4f4e4c08" /><Relationship Type="http://schemas.openxmlformats.org/officeDocument/2006/relationships/slide" Target="/ppt/slides/slide1.xml" Id="R02605645d4944466" /><Relationship Type="http://schemas.openxmlformats.org/officeDocument/2006/relationships/slide" Target="/ppt/slides/slide2.xml" Id="R89b560281bfa47b2" /><Relationship Type="http://schemas.openxmlformats.org/officeDocument/2006/relationships/slide" Target="/ppt/slides/slide3.xml" Id="R057d6671f4944577" /><Relationship Type="http://schemas.openxmlformats.org/officeDocument/2006/relationships/slide" Target="/ppt/slides/slide4.xml" Id="R41f55787544a4504" /><Relationship Type="http://schemas.openxmlformats.org/officeDocument/2006/relationships/slide" Target="/ppt/slides/slide5.xml" Id="Re6a058ef06c74ef0" /><Relationship Type="http://schemas.openxmlformats.org/officeDocument/2006/relationships/slide" Target="/ppt/slides/slide6.xml" Id="R111c01a939604a80" /><Relationship Type="http://schemas.openxmlformats.org/officeDocument/2006/relationships/slide" Target="/ppt/slides/slide7.xml" Id="R2ff1e4c6f3a944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4c268ab3c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d3d380ff7421d" /><Relationship Type="http://schemas.openxmlformats.org/officeDocument/2006/relationships/theme" Target="/ppt/slideMasters/theme/theme1.xml" Id="R45e8780fa05b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2d3d380ff7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78bcaa6ec42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8903d58d644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1eb6b3b394f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c4a41c7c6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a7fdc810647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9a1f4332f47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d6806359a44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HERD INVEST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1 037 270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30 606 381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30 722 052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HOEL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KLLR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HOEL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Glitregata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2414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henry.hoel@herdas.no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986 342 060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HERD INVEST AS</a:t>
            </a:r>
          </a:p>
        </p:txBody>
      </p:sp>
    </p:spTree>
  </p:cSld>
  <p:clrMapOvr>
    <a:masterClrMapping xmlns:a="http://schemas.openxmlformats.org/drawingml/2006/main"/>
  </p:clrMapOvr>
</p:sld>
</file>