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4df64ef7fd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11c11467d4c0c"/>
  </p:sldMasterIdLst>
  <p:sldIdLst>
    <p:sldId xmlns:r="http://schemas.openxmlformats.org/officeDocument/2006/relationships" id="256" r:id="Re09f82fed4e04e3b"/>
    <p:sldId xmlns:r="http://schemas.openxmlformats.org/officeDocument/2006/relationships" id="257" r:id="R503e9755ba394dc5"/>
    <p:sldId xmlns:r="http://schemas.openxmlformats.org/officeDocument/2006/relationships" id="258" r:id="Re43e2f66768c4ee5"/>
    <p:sldId xmlns:r="http://schemas.openxmlformats.org/officeDocument/2006/relationships" id="259" r:id="R264fa2d5901341a5"/>
    <p:sldId xmlns:r="http://schemas.openxmlformats.org/officeDocument/2006/relationships" id="260" r:id="R487548c0ea654484"/>
    <p:sldId xmlns:r="http://schemas.openxmlformats.org/officeDocument/2006/relationships" id="261" r:id="R6f8fbeef29dd4f3c"/>
    <p:sldId xmlns:r="http://schemas.openxmlformats.org/officeDocument/2006/relationships" id="262" r:id="Rd29556282f5744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11c11467d4c0c" /><Relationship Type="http://schemas.openxmlformats.org/officeDocument/2006/relationships/slide" Target="/ppt/slides/slide1.xml" Id="Re09f82fed4e04e3b" /><Relationship Type="http://schemas.openxmlformats.org/officeDocument/2006/relationships/slide" Target="/ppt/slides/slide2.xml" Id="R503e9755ba394dc5" /><Relationship Type="http://schemas.openxmlformats.org/officeDocument/2006/relationships/slide" Target="/ppt/slides/slide3.xml" Id="Re43e2f66768c4ee5" /><Relationship Type="http://schemas.openxmlformats.org/officeDocument/2006/relationships/slide" Target="/ppt/slides/slide4.xml" Id="R264fa2d5901341a5" /><Relationship Type="http://schemas.openxmlformats.org/officeDocument/2006/relationships/slide" Target="/ppt/slides/slide5.xml" Id="R487548c0ea654484" /><Relationship Type="http://schemas.openxmlformats.org/officeDocument/2006/relationships/slide" Target="/ppt/slides/slide6.xml" Id="R6f8fbeef29dd4f3c" /><Relationship Type="http://schemas.openxmlformats.org/officeDocument/2006/relationships/slide" Target="/ppt/slides/slide7.xml" Id="Rd29556282f5744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ec986435234c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28b28be134ca0" /><Relationship Type="http://schemas.openxmlformats.org/officeDocument/2006/relationships/theme" Target="/ppt/slideMasters/theme/theme1.xml" Id="Rb5e18bbc599e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28b28be134c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090883de84c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48b8a48d945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78118dc524d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663a0d486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dda6069ab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04fae95c84e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e3b200af2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HAGLAND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−372 019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3 204 668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43 487 550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49 554 538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R.G. HAGLAND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12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986 352 465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