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610b1a475144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4638d586934ccb"/>
  </p:sldMasterIdLst>
  <p:sldIdLst>
    <p:sldId xmlns:r="http://schemas.openxmlformats.org/officeDocument/2006/relationships" id="256" r:id="Rc2c124f1e7a64306"/>
    <p:sldId xmlns:r="http://schemas.openxmlformats.org/officeDocument/2006/relationships" id="257" r:id="R599d7a1ac561489d"/>
    <p:sldId xmlns:r="http://schemas.openxmlformats.org/officeDocument/2006/relationships" id="258" r:id="R5e6109f02758428b"/>
    <p:sldId xmlns:r="http://schemas.openxmlformats.org/officeDocument/2006/relationships" id="259" r:id="R2329749fb15a4105"/>
    <p:sldId xmlns:r="http://schemas.openxmlformats.org/officeDocument/2006/relationships" id="260" r:id="Re9eb59fbbaa846d0"/>
    <p:sldId xmlns:r="http://schemas.openxmlformats.org/officeDocument/2006/relationships" id="261" r:id="Ra6650b108cf54ffd"/>
    <p:sldId xmlns:r="http://schemas.openxmlformats.org/officeDocument/2006/relationships" id="262" r:id="Rf5d07d6cb0464f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4638d586934ccb" /><Relationship Type="http://schemas.openxmlformats.org/officeDocument/2006/relationships/slide" Target="/ppt/slides/slide1.xml" Id="Rc2c124f1e7a64306" /><Relationship Type="http://schemas.openxmlformats.org/officeDocument/2006/relationships/slide" Target="/ppt/slides/slide2.xml" Id="R599d7a1ac561489d" /><Relationship Type="http://schemas.openxmlformats.org/officeDocument/2006/relationships/slide" Target="/ppt/slides/slide3.xml" Id="R5e6109f02758428b" /><Relationship Type="http://schemas.openxmlformats.org/officeDocument/2006/relationships/slide" Target="/ppt/slides/slide4.xml" Id="R2329749fb15a4105" /><Relationship Type="http://schemas.openxmlformats.org/officeDocument/2006/relationships/slide" Target="/ppt/slides/slide5.xml" Id="Re9eb59fbbaa846d0" /><Relationship Type="http://schemas.openxmlformats.org/officeDocument/2006/relationships/slide" Target="/ppt/slides/slide6.xml" Id="Ra6650b108cf54ffd" /><Relationship Type="http://schemas.openxmlformats.org/officeDocument/2006/relationships/slide" Target="/ppt/slides/slide7.xml" Id="Rf5d07d6cb0464f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c72a5b3f1b49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0bec160d04282" /><Relationship Type="http://schemas.openxmlformats.org/officeDocument/2006/relationships/theme" Target="/ppt/slideMasters/theme/theme1.xml" Id="Rbcdc61f207b743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e0bec160d042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e079a4b1c48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373fcf2b141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3572a49cf44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c6468330f47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aaf5c500f4b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74800f11949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a2c7cc20044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23 924 394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13 688 716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ILVA HOLDING AS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&amp; CO AS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SKATTEN MIN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SØRSKÅR SVEIN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AUSTBØ INGER LISE VÅLAND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EIVIND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986 352 945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