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2aed90f0c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d0c2ee9be4e4d"/>
  </p:sldMasterIdLst>
  <p:sldIdLst>
    <p:sldId xmlns:r="http://schemas.openxmlformats.org/officeDocument/2006/relationships" id="256" r:id="R99f086d5b1054718"/>
    <p:sldId xmlns:r="http://schemas.openxmlformats.org/officeDocument/2006/relationships" id="257" r:id="R9ae83305d3d943aa"/>
    <p:sldId xmlns:r="http://schemas.openxmlformats.org/officeDocument/2006/relationships" id="258" r:id="R124639da6d324b6d"/>
    <p:sldId xmlns:r="http://schemas.openxmlformats.org/officeDocument/2006/relationships" id="259" r:id="R3383458e17ff49ff"/>
    <p:sldId xmlns:r="http://schemas.openxmlformats.org/officeDocument/2006/relationships" id="260" r:id="R57591bf5fc1046f0"/>
    <p:sldId xmlns:r="http://schemas.openxmlformats.org/officeDocument/2006/relationships" id="261" r:id="Ra503965b8c734862"/>
    <p:sldId xmlns:r="http://schemas.openxmlformats.org/officeDocument/2006/relationships" id="262" r:id="R34f468cc5577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d0c2ee9be4e4d" /><Relationship Type="http://schemas.openxmlformats.org/officeDocument/2006/relationships/slide" Target="/ppt/slides/slide1.xml" Id="R99f086d5b1054718" /><Relationship Type="http://schemas.openxmlformats.org/officeDocument/2006/relationships/slide" Target="/ppt/slides/slide2.xml" Id="R9ae83305d3d943aa" /><Relationship Type="http://schemas.openxmlformats.org/officeDocument/2006/relationships/slide" Target="/ppt/slides/slide3.xml" Id="R124639da6d324b6d" /><Relationship Type="http://schemas.openxmlformats.org/officeDocument/2006/relationships/slide" Target="/ppt/slides/slide4.xml" Id="R3383458e17ff49ff" /><Relationship Type="http://schemas.openxmlformats.org/officeDocument/2006/relationships/slide" Target="/ppt/slides/slide5.xml" Id="R57591bf5fc1046f0" /><Relationship Type="http://schemas.openxmlformats.org/officeDocument/2006/relationships/slide" Target="/ppt/slides/slide6.xml" Id="Ra503965b8c734862" /><Relationship Type="http://schemas.openxmlformats.org/officeDocument/2006/relationships/slide" Target="/ppt/slides/slide7.xml" Id="R34f468cc5577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7d8ab1904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16a4a0454306" /><Relationship Type="http://schemas.openxmlformats.org/officeDocument/2006/relationships/theme" Target="/ppt/slideMasters/theme/theme1.xml" Id="R1e1badd03072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216a4a045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466f23c2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560feaad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e45b185c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dfdad938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0ebf7f02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fb5e9dda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a031e54d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