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2b62dd722e42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bfdeb21be4d57"/>
  </p:sldMasterIdLst>
  <p:sldIdLst>
    <p:sldId xmlns:r="http://schemas.openxmlformats.org/officeDocument/2006/relationships" id="256" r:id="Rf860953db1f645f0"/>
    <p:sldId xmlns:r="http://schemas.openxmlformats.org/officeDocument/2006/relationships" id="257" r:id="Raff61857205649a0"/>
    <p:sldId xmlns:r="http://schemas.openxmlformats.org/officeDocument/2006/relationships" id="258" r:id="R88c6a15c282c44cf"/>
    <p:sldId xmlns:r="http://schemas.openxmlformats.org/officeDocument/2006/relationships" id="259" r:id="R4f8a02767a1145fa"/>
    <p:sldId xmlns:r="http://schemas.openxmlformats.org/officeDocument/2006/relationships" id="260" r:id="R21b16717961e4ce6"/>
    <p:sldId xmlns:r="http://schemas.openxmlformats.org/officeDocument/2006/relationships" id="261" r:id="R80f62c2366d74a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bfdeb21be4d57" /><Relationship Type="http://schemas.openxmlformats.org/officeDocument/2006/relationships/slide" Target="/ppt/slides/slide1.xml" Id="Rf860953db1f645f0" /><Relationship Type="http://schemas.openxmlformats.org/officeDocument/2006/relationships/slide" Target="/ppt/slides/slide2.xml" Id="Raff61857205649a0" /><Relationship Type="http://schemas.openxmlformats.org/officeDocument/2006/relationships/slide" Target="/ppt/slides/slide3.xml" Id="R88c6a15c282c44cf" /><Relationship Type="http://schemas.openxmlformats.org/officeDocument/2006/relationships/slide" Target="/ppt/slides/slide4.xml" Id="R4f8a02767a1145fa" /><Relationship Type="http://schemas.openxmlformats.org/officeDocument/2006/relationships/slide" Target="/ppt/slides/slide5.xml" Id="R21b16717961e4ce6" /><Relationship Type="http://schemas.openxmlformats.org/officeDocument/2006/relationships/slide" Target="/ppt/slides/slide6.xml" Id="R80f62c2366d74a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66c1bd59a4d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2ef87b43f4526" /><Relationship Type="http://schemas.openxmlformats.org/officeDocument/2006/relationships/theme" Target="/ppt/slideMasters/theme/theme1.xml" Id="R86401bae6e1b4e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92ef87b43f45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763ecfe3f4d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3ace80e7840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b2b516ceb47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10876f6a54b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73a26143f43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c7930e75a45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