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1b613d7b863457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d66b1d7e3514415"/>
  </p:sldMasterIdLst>
  <p:sldIdLst>
    <p:sldId xmlns:r="http://schemas.openxmlformats.org/officeDocument/2006/relationships" id="256" r:id="Rd2d4f39c23f14af6"/>
    <p:sldId xmlns:r="http://schemas.openxmlformats.org/officeDocument/2006/relationships" id="257" r:id="R9ae3cc6c7c214dee"/>
    <p:sldId xmlns:r="http://schemas.openxmlformats.org/officeDocument/2006/relationships" id="258" r:id="R34ad27dcf74d4419"/>
    <p:sldId xmlns:r="http://schemas.openxmlformats.org/officeDocument/2006/relationships" id="259" r:id="Rede36311cb204f17"/>
    <p:sldId xmlns:r="http://schemas.openxmlformats.org/officeDocument/2006/relationships" id="260" r:id="R7728c5a9153c426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d66b1d7e3514415" /><Relationship Type="http://schemas.openxmlformats.org/officeDocument/2006/relationships/slide" Target="/ppt/slides/slide1.xml" Id="Rd2d4f39c23f14af6" /><Relationship Type="http://schemas.openxmlformats.org/officeDocument/2006/relationships/slide" Target="/ppt/slides/slide2.xml" Id="R9ae3cc6c7c214dee" /><Relationship Type="http://schemas.openxmlformats.org/officeDocument/2006/relationships/slide" Target="/ppt/slides/slide3.xml" Id="R34ad27dcf74d4419" /><Relationship Type="http://schemas.openxmlformats.org/officeDocument/2006/relationships/slide" Target="/ppt/slides/slide4.xml" Id="Rede36311cb204f17" /><Relationship Type="http://schemas.openxmlformats.org/officeDocument/2006/relationships/slide" Target="/ppt/slides/slide5.xml" Id="R7728c5a9153c426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d350109dc724eb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009c5484864095" /><Relationship Type="http://schemas.openxmlformats.org/officeDocument/2006/relationships/theme" Target="/ppt/slideMasters/theme/theme1.xml" Id="R66d018c80ff147c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6009c548486409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f1e73ee86f47f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d16cd470454ff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39fe9fa65a476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7d0d24999c439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3d94864fb0419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FORMUESVEKST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FORMUESVEKST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FORMUESVEKST HOLDING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FORMUESVEKST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FORMUESVEKST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FORMUESVEKST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986 375 708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FORMUESVEKST HOLDING AS</a:t>
            </a:r>
          </a:p>
        </p:txBody>
      </p:sp>
    </p:spTree>
  </p:cSld>
  <p:clrMapOvr>
    <a:masterClrMapping xmlns:a="http://schemas.openxmlformats.org/drawingml/2006/main"/>
  </p:clrMapOvr>
</p:sld>
</file>