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26ce6394cb48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95842828d842fc"/>
  </p:sldMasterIdLst>
  <p:sldIdLst>
    <p:sldId xmlns:r="http://schemas.openxmlformats.org/officeDocument/2006/relationships" id="256" r:id="Reeda417e1eac40f0"/>
    <p:sldId xmlns:r="http://schemas.openxmlformats.org/officeDocument/2006/relationships" id="257" r:id="Rffa8c33b022b4f84"/>
    <p:sldId xmlns:r="http://schemas.openxmlformats.org/officeDocument/2006/relationships" id="258" r:id="R7b8971cd36e74c47"/>
    <p:sldId xmlns:r="http://schemas.openxmlformats.org/officeDocument/2006/relationships" id="259" r:id="R50374f006cb541c4"/>
    <p:sldId xmlns:r="http://schemas.openxmlformats.org/officeDocument/2006/relationships" id="260" r:id="Rc2938345481d42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5842828d842fc" /><Relationship Type="http://schemas.openxmlformats.org/officeDocument/2006/relationships/slide" Target="/ppt/slides/slide1.xml" Id="Reeda417e1eac40f0" /><Relationship Type="http://schemas.openxmlformats.org/officeDocument/2006/relationships/slide" Target="/ppt/slides/slide2.xml" Id="Rffa8c33b022b4f84" /><Relationship Type="http://schemas.openxmlformats.org/officeDocument/2006/relationships/slide" Target="/ppt/slides/slide3.xml" Id="R7b8971cd36e74c47" /><Relationship Type="http://schemas.openxmlformats.org/officeDocument/2006/relationships/slide" Target="/ppt/slides/slide4.xml" Id="R50374f006cb541c4" /><Relationship Type="http://schemas.openxmlformats.org/officeDocument/2006/relationships/slide" Target="/ppt/slides/slide5.xml" Id="Rc2938345481d42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9b16db78b49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9aaf93eec41be" /><Relationship Type="http://schemas.openxmlformats.org/officeDocument/2006/relationships/theme" Target="/ppt/slideMasters/theme/theme1.xml" Id="R3e7568d1c91d44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e9aaf93eec41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38f17f95d4f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96ac3906847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8552857ea4d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09284d56343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79b29ee0040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ARBEIDERBEVEGELSENS PRESSEFORBUND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ARBEIDERBEVEGELSENS PRESSEFORBUND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Tore Sjølie, Åslia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post@a-p-f.no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www.a-p-f.no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986 382 356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ARBEIDERBEVEGELSENS PRESSEFORBUND</a:t>
            </a:r>
          </a:p>
        </p:txBody>
      </p:sp>
    </p:spTree>
  </p:cSld>
  <p:clrMapOvr>
    <a:masterClrMapping xmlns:a="http://schemas.openxmlformats.org/drawingml/2006/main"/>
  </p:clrMapOvr>
</p:sld>
</file>