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9f7d05ccb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c204ecddac48cd"/>
  </p:sldMasterIdLst>
  <p:sldIdLst>
    <p:sldId xmlns:r="http://schemas.openxmlformats.org/officeDocument/2006/relationships" id="256" r:id="Rfe5fa160821b4518"/>
    <p:sldId xmlns:r="http://schemas.openxmlformats.org/officeDocument/2006/relationships" id="257" r:id="Rd99087cb57894d76"/>
    <p:sldId xmlns:r="http://schemas.openxmlformats.org/officeDocument/2006/relationships" id="258" r:id="Rc4b62b1f9e514298"/>
    <p:sldId xmlns:r="http://schemas.openxmlformats.org/officeDocument/2006/relationships" id="259" r:id="Rd518a570228d425d"/>
    <p:sldId xmlns:r="http://schemas.openxmlformats.org/officeDocument/2006/relationships" id="260" r:id="R76a714d85a8e4f46"/>
    <p:sldId xmlns:r="http://schemas.openxmlformats.org/officeDocument/2006/relationships" id="261" r:id="Re3b32ce5d2e7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204ecddac48cd" /><Relationship Type="http://schemas.openxmlformats.org/officeDocument/2006/relationships/slide" Target="/ppt/slides/slide1.xml" Id="Rfe5fa160821b4518" /><Relationship Type="http://schemas.openxmlformats.org/officeDocument/2006/relationships/slide" Target="/ppt/slides/slide2.xml" Id="Rd99087cb57894d76" /><Relationship Type="http://schemas.openxmlformats.org/officeDocument/2006/relationships/slide" Target="/ppt/slides/slide3.xml" Id="Rc4b62b1f9e514298" /><Relationship Type="http://schemas.openxmlformats.org/officeDocument/2006/relationships/slide" Target="/ppt/slides/slide4.xml" Id="Rd518a570228d425d" /><Relationship Type="http://schemas.openxmlformats.org/officeDocument/2006/relationships/slide" Target="/ppt/slides/slide5.xml" Id="R76a714d85a8e4f46" /><Relationship Type="http://schemas.openxmlformats.org/officeDocument/2006/relationships/slide" Target="/ppt/slides/slide6.xml" Id="Re3b32ce5d2e7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62200c9a1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867e28b3c4c4f" /><Relationship Type="http://schemas.openxmlformats.org/officeDocument/2006/relationships/theme" Target="/ppt/slideMasters/theme/theme1.xml" Id="Rcdb6f1b60c0c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867e28b3c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54b173ec6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ae291fece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58a67091f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1fba31ecf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fdc8bf694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aace288e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