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3baffa32b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d6a1dfd5e4307"/>
  </p:sldMasterIdLst>
  <p:sldIdLst>
    <p:sldId xmlns:r="http://schemas.openxmlformats.org/officeDocument/2006/relationships" id="256" r:id="Rc1fdccbf892a4032"/>
    <p:sldId xmlns:r="http://schemas.openxmlformats.org/officeDocument/2006/relationships" id="257" r:id="R742896daa3ea47c7"/>
    <p:sldId xmlns:r="http://schemas.openxmlformats.org/officeDocument/2006/relationships" id="258" r:id="Radae2925c3f14b69"/>
    <p:sldId xmlns:r="http://schemas.openxmlformats.org/officeDocument/2006/relationships" id="259" r:id="R78dc87f8a2ca46bb"/>
    <p:sldId xmlns:r="http://schemas.openxmlformats.org/officeDocument/2006/relationships" id="260" r:id="R4bff8292f8084b3a"/>
    <p:sldId xmlns:r="http://schemas.openxmlformats.org/officeDocument/2006/relationships" id="261" r:id="Rd45ad18b818f4054"/>
    <p:sldId xmlns:r="http://schemas.openxmlformats.org/officeDocument/2006/relationships" id="262" r:id="R89b6ae474970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d6a1dfd5e4307" /><Relationship Type="http://schemas.openxmlformats.org/officeDocument/2006/relationships/slide" Target="/ppt/slides/slide1.xml" Id="Rc1fdccbf892a4032" /><Relationship Type="http://schemas.openxmlformats.org/officeDocument/2006/relationships/slide" Target="/ppt/slides/slide2.xml" Id="R742896daa3ea47c7" /><Relationship Type="http://schemas.openxmlformats.org/officeDocument/2006/relationships/slide" Target="/ppt/slides/slide3.xml" Id="Radae2925c3f14b69" /><Relationship Type="http://schemas.openxmlformats.org/officeDocument/2006/relationships/slide" Target="/ppt/slides/slide4.xml" Id="R78dc87f8a2ca46bb" /><Relationship Type="http://schemas.openxmlformats.org/officeDocument/2006/relationships/slide" Target="/ppt/slides/slide5.xml" Id="R4bff8292f8084b3a" /><Relationship Type="http://schemas.openxmlformats.org/officeDocument/2006/relationships/slide" Target="/ppt/slides/slide6.xml" Id="Rd45ad18b818f4054" /><Relationship Type="http://schemas.openxmlformats.org/officeDocument/2006/relationships/slide" Target="/ppt/slides/slide7.xml" Id="R89b6ae474970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e27d944f2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82d8595c4357" /><Relationship Type="http://schemas.openxmlformats.org/officeDocument/2006/relationships/theme" Target="/ppt/slideMasters/theme/theme1.xml" Id="R9d03ee69f886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e82d8595c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289096e1f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a88f35b9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c2bdd9bc5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5b9254e2f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8fa96883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e19f13e4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df527a9f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8 757 454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PETTERSEN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HARTUN FREDRIKSEN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ELDØY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986 427 813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