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308f579e9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52ddf79054783"/>
  </p:sldMasterIdLst>
  <p:sldIdLst>
    <p:sldId xmlns:r="http://schemas.openxmlformats.org/officeDocument/2006/relationships" id="256" r:id="Rc3a9b3e73bce4e40"/>
    <p:sldId xmlns:r="http://schemas.openxmlformats.org/officeDocument/2006/relationships" id="257" r:id="R0c751546c0c943b7"/>
    <p:sldId xmlns:r="http://schemas.openxmlformats.org/officeDocument/2006/relationships" id="258" r:id="R353aa2bfd5114036"/>
    <p:sldId xmlns:r="http://schemas.openxmlformats.org/officeDocument/2006/relationships" id="259" r:id="R12616a31f59641a0"/>
    <p:sldId xmlns:r="http://schemas.openxmlformats.org/officeDocument/2006/relationships" id="260" r:id="R2462d82e0be54976"/>
    <p:sldId xmlns:r="http://schemas.openxmlformats.org/officeDocument/2006/relationships" id="261" r:id="R29b3f9447f8c4c51"/>
    <p:sldId xmlns:r="http://schemas.openxmlformats.org/officeDocument/2006/relationships" id="262" r:id="Reb523a3e6cee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52ddf79054783" /><Relationship Type="http://schemas.openxmlformats.org/officeDocument/2006/relationships/slide" Target="/ppt/slides/slide1.xml" Id="Rc3a9b3e73bce4e40" /><Relationship Type="http://schemas.openxmlformats.org/officeDocument/2006/relationships/slide" Target="/ppt/slides/slide2.xml" Id="R0c751546c0c943b7" /><Relationship Type="http://schemas.openxmlformats.org/officeDocument/2006/relationships/slide" Target="/ppt/slides/slide3.xml" Id="R353aa2bfd5114036" /><Relationship Type="http://schemas.openxmlformats.org/officeDocument/2006/relationships/slide" Target="/ppt/slides/slide4.xml" Id="R12616a31f59641a0" /><Relationship Type="http://schemas.openxmlformats.org/officeDocument/2006/relationships/slide" Target="/ppt/slides/slide5.xml" Id="R2462d82e0be54976" /><Relationship Type="http://schemas.openxmlformats.org/officeDocument/2006/relationships/slide" Target="/ppt/slides/slide6.xml" Id="R29b3f9447f8c4c51" /><Relationship Type="http://schemas.openxmlformats.org/officeDocument/2006/relationships/slide" Target="/ppt/slides/slide7.xml" Id="Reb523a3e6cee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d0ab6eab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df42b85840e0" /><Relationship Type="http://schemas.openxmlformats.org/officeDocument/2006/relationships/theme" Target="/ppt/slideMasters/theme/theme1.xml" Id="Rbf350aded741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9df42b858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7c6ef193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7c5f1e7f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a0c4a748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8b392f70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d6163c8d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5f1af2ef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b510e998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