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99c37c1e6249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08da3e9ebb42ca"/>
  </p:sldMasterIdLst>
  <p:sldIdLst>
    <p:sldId xmlns:r="http://schemas.openxmlformats.org/officeDocument/2006/relationships" id="256" r:id="Rd9d4275c49ca45d0"/>
    <p:sldId xmlns:r="http://schemas.openxmlformats.org/officeDocument/2006/relationships" id="257" r:id="R344cd4cf5f2a47ab"/>
    <p:sldId xmlns:r="http://schemas.openxmlformats.org/officeDocument/2006/relationships" id="258" r:id="R35aa7feeb9014efd"/>
    <p:sldId xmlns:r="http://schemas.openxmlformats.org/officeDocument/2006/relationships" id="259" r:id="R384197289c584c0a"/>
    <p:sldId xmlns:r="http://schemas.openxmlformats.org/officeDocument/2006/relationships" id="260" r:id="R5552053f96a343e1"/>
    <p:sldId xmlns:r="http://schemas.openxmlformats.org/officeDocument/2006/relationships" id="261" r:id="R6e296c46d28b44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08da3e9ebb42ca" /><Relationship Type="http://schemas.openxmlformats.org/officeDocument/2006/relationships/slide" Target="/ppt/slides/slide1.xml" Id="Rd9d4275c49ca45d0" /><Relationship Type="http://schemas.openxmlformats.org/officeDocument/2006/relationships/slide" Target="/ppt/slides/slide2.xml" Id="R344cd4cf5f2a47ab" /><Relationship Type="http://schemas.openxmlformats.org/officeDocument/2006/relationships/slide" Target="/ppt/slides/slide3.xml" Id="R35aa7feeb9014efd" /><Relationship Type="http://schemas.openxmlformats.org/officeDocument/2006/relationships/slide" Target="/ppt/slides/slide4.xml" Id="R384197289c584c0a" /><Relationship Type="http://schemas.openxmlformats.org/officeDocument/2006/relationships/slide" Target="/ppt/slides/slide5.xml" Id="R5552053f96a343e1" /><Relationship Type="http://schemas.openxmlformats.org/officeDocument/2006/relationships/slide" Target="/ppt/slides/slide6.xml" Id="R6e296c46d28b44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a297bebb994c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04818ecb7c4e06" /><Relationship Type="http://schemas.openxmlformats.org/officeDocument/2006/relationships/theme" Target="/ppt/slideMasters/theme/theme1.xml" Id="R0a2c691f89ac4b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04818ecb7c4e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634c48a6ab42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225da241f045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3371d6b7f43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188447c004f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8fd9c5ff8940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52c529273b41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SVERRE KLEMETSDAL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SVERRE KLEMETSDAL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SVERRE KLEMETSDAL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SVERRE KLEMETSDAL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SVERRE KLEMETSDAL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SVERRE KLEMETSDAL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Klemetsdal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3408 Tranby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85 41 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986 464 360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SVERRE KLEMETSDAL AS</a:t>
            </a:r>
          </a:p>
        </p:txBody>
      </p:sp>
    </p:spTree>
  </p:cSld>
  <p:clrMapOvr>
    <a:masterClrMapping xmlns:a="http://schemas.openxmlformats.org/drawingml/2006/main"/>
  </p:clrMapOvr>
</p:sld>
</file>