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4486490d1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8ba7d8c8c41cf"/>
  </p:sldMasterIdLst>
  <p:sldIdLst>
    <p:sldId xmlns:r="http://schemas.openxmlformats.org/officeDocument/2006/relationships" id="256" r:id="R21bc002ea8064550"/>
    <p:sldId xmlns:r="http://schemas.openxmlformats.org/officeDocument/2006/relationships" id="257" r:id="R956f29e818c1449a"/>
    <p:sldId xmlns:r="http://schemas.openxmlformats.org/officeDocument/2006/relationships" id="258" r:id="R182d156ed83f4b09"/>
    <p:sldId xmlns:r="http://schemas.openxmlformats.org/officeDocument/2006/relationships" id="259" r:id="R722c91233b2a4f93"/>
    <p:sldId xmlns:r="http://schemas.openxmlformats.org/officeDocument/2006/relationships" id="260" r:id="R42d164fb36fa4129"/>
    <p:sldId xmlns:r="http://schemas.openxmlformats.org/officeDocument/2006/relationships" id="261" r:id="Rce17daf05f10426e"/>
    <p:sldId xmlns:r="http://schemas.openxmlformats.org/officeDocument/2006/relationships" id="262" r:id="R8f856f444ee0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8ba7d8c8c41cf" /><Relationship Type="http://schemas.openxmlformats.org/officeDocument/2006/relationships/slide" Target="/ppt/slides/slide1.xml" Id="R21bc002ea8064550" /><Relationship Type="http://schemas.openxmlformats.org/officeDocument/2006/relationships/slide" Target="/ppt/slides/slide2.xml" Id="R956f29e818c1449a" /><Relationship Type="http://schemas.openxmlformats.org/officeDocument/2006/relationships/slide" Target="/ppt/slides/slide3.xml" Id="R182d156ed83f4b09" /><Relationship Type="http://schemas.openxmlformats.org/officeDocument/2006/relationships/slide" Target="/ppt/slides/slide4.xml" Id="R722c91233b2a4f93" /><Relationship Type="http://schemas.openxmlformats.org/officeDocument/2006/relationships/slide" Target="/ppt/slides/slide5.xml" Id="R42d164fb36fa4129" /><Relationship Type="http://schemas.openxmlformats.org/officeDocument/2006/relationships/slide" Target="/ppt/slides/slide6.xml" Id="Rce17daf05f10426e" /><Relationship Type="http://schemas.openxmlformats.org/officeDocument/2006/relationships/slide" Target="/ppt/slides/slide7.xml" Id="R8f856f444ee0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f6c8fc3dd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d3479f7b64f64" /><Relationship Type="http://schemas.openxmlformats.org/officeDocument/2006/relationships/theme" Target="/ppt/slideMasters/theme/theme1.xml" Id="R351911d77b62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d3479f7b6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83b71d6dc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40d470ff2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a7a33db10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952237adb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d626df6ed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946fbca5b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354ee53a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46 509 844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